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32405638" cy="43205400"/>
  <p:notesSz cx="6858000" cy="9144000"/>
  <p:defaultTextStyle>
    <a:defPPr>
      <a:defRPr lang="es-ES"/>
    </a:defPPr>
    <a:lvl1pPr marL="0" algn="l" defTabSz="2160270" rtl="0" eaLnBrk="1" latinLnBrk="0" hangingPunct="1">
      <a:defRPr sz="8500" kern="1200">
        <a:solidFill>
          <a:schemeClr val="tx1"/>
        </a:solidFill>
        <a:latin typeface="+mn-lt"/>
        <a:ea typeface="+mn-ea"/>
        <a:cs typeface="+mn-cs"/>
      </a:defRPr>
    </a:lvl1pPr>
    <a:lvl2pPr marL="2160270" algn="l" defTabSz="2160270" rtl="0" eaLnBrk="1" latinLnBrk="0" hangingPunct="1">
      <a:defRPr sz="8500" kern="1200">
        <a:solidFill>
          <a:schemeClr val="tx1"/>
        </a:solidFill>
        <a:latin typeface="+mn-lt"/>
        <a:ea typeface="+mn-ea"/>
        <a:cs typeface="+mn-cs"/>
      </a:defRPr>
    </a:lvl2pPr>
    <a:lvl3pPr marL="4320540" algn="l" defTabSz="2160270" rtl="0" eaLnBrk="1" latinLnBrk="0" hangingPunct="1">
      <a:defRPr sz="8500" kern="1200">
        <a:solidFill>
          <a:schemeClr val="tx1"/>
        </a:solidFill>
        <a:latin typeface="+mn-lt"/>
        <a:ea typeface="+mn-ea"/>
        <a:cs typeface="+mn-cs"/>
      </a:defRPr>
    </a:lvl3pPr>
    <a:lvl4pPr marL="6480810" algn="l" defTabSz="2160270" rtl="0" eaLnBrk="1" latinLnBrk="0" hangingPunct="1">
      <a:defRPr sz="8500" kern="1200">
        <a:solidFill>
          <a:schemeClr val="tx1"/>
        </a:solidFill>
        <a:latin typeface="+mn-lt"/>
        <a:ea typeface="+mn-ea"/>
        <a:cs typeface="+mn-cs"/>
      </a:defRPr>
    </a:lvl4pPr>
    <a:lvl5pPr marL="8641080" algn="l" defTabSz="2160270" rtl="0" eaLnBrk="1" latinLnBrk="0" hangingPunct="1">
      <a:defRPr sz="8500" kern="1200">
        <a:solidFill>
          <a:schemeClr val="tx1"/>
        </a:solidFill>
        <a:latin typeface="+mn-lt"/>
        <a:ea typeface="+mn-ea"/>
        <a:cs typeface="+mn-cs"/>
      </a:defRPr>
    </a:lvl5pPr>
    <a:lvl6pPr marL="10801350" algn="l" defTabSz="2160270" rtl="0" eaLnBrk="1" latinLnBrk="0" hangingPunct="1">
      <a:defRPr sz="8500" kern="1200">
        <a:solidFill>
          <a:schemeClr val="tx1"/>
        </a:solidFill>
        <a:latin typeface="+mn-lt"/>
        <a:ea typeface="+mn-ea"/>
        <a:cs typeface="+mn-cs"/>
      </a:defRPr>
    </a:lvl6pPr>
    <a:lvl7pPr marL="12961620" algn="l" defTabSz="2160270" rtl="0" eaLnBrk="1" latinLnBrk="0" hangingPunct="1">
      <a:defRPr sz="8500" kern="1200">
        <a:solidFill>
          <a:schemeClr val="tx1"/>
        </a:solidFill>
        <a:latin typeface="+mn-lt"/>
        <a:ea typeface="+mn-ea"/>
        <a:cs typeface="+mn-cs"/>
      </a:defRPr>
    </a:lvl7pPr>
    <a:lvl8pPr marL="15121890" algn="l" defTabSz="2160270" rtl="0" eaLnBrk="1" latinLnBrk="0" hangingPunct="1">
      <a:defRPr sz="8500" kern="1200">
        <a:solidFill>
          <a:schemeClr val="tx1"/>
        </a:solidFill>
        <a:latin typeface="+mn-lt"/>
        <a:ea typeface="+mn-ea"/>
        <a:cs typeface="+mn-cs"/>
      </a:defRPr>
    </a:lvl8pPr>
    <a:lvl9pPr marL="17282160" algn="l" defTabSz="2160270" rtl="0" eaLnBrk="1" latinLnBrk="0" hangingPunct="1">
      <a:defRPr sz="8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608">
          <p15:clr>
            <a:srgbClr val="A4A3A4"/>
          </p15:clr>
        </p15:guide>
        <p15:guide id="2" pos="1020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353" autoAdjust="0"/>
    <p:restoredTop sz="94660"/>
  </p:normalViewPr>
  <p:slideViewPr>
    <p:cSldViewPr snapToGrid="0" snapToObjects="1" showGuides="1">
      <p:cViewPr>
        <p:scale>
          <a:sx n="30" d="100"/>
          <a:sy n="30" d="100"/>
        </p:scale>
        <p:origin x="936" y="-3186"/>
      </p:cViewPr>
      <p:guideLst>
        <p:guide orient="horz" pos="13608"/>
        <p:guide pos="1020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2430423" y="13421680"/>
            <a:ext cx="27544792" cy="9261158"/>
          </a:xfrm>
        </p:spPr>
        <p:txBody>
          <a:bodyPr/>
          <a:lstStyle/>
          <a:p>
            <a:r>
              <a:rPr lang="es-ES_tradnl"/>
              <a:t>Clic para editar título</a:t>
            </a:r>
            <a:endParaRPr lang="es-ES"/>
          </a:p>
        </p:txBody>
      </p:sp>
      <p:sp>
        <p:nvSpPr>
          <p:cNvPr id="3" name="Subtítulo 2"/>
          <p:cNvSpPr>
            <a:spLocks noGrp="1"/>
          </p:cNvSpPr>
          <p:nvPr>
            <p:ph type="subTitle" idx="1"/>
          </p:nvPr>
        </p:nvSpPr>
        <p:spPr>
          <a:xfrm>
            <a:off x="4860846" y="24483060"/>
            <a:ext cx="22683947" cy="11041380"/>
          </a:xfrm>
        </p:spPr>
        <p:txBody>
          <a:bodyPr/>
          <a:lstStyle>
            <a:lvl1pPr marL="0" indent="0" algn="ctr">
              <a:buNone/>
              <a:defRPr>
                <a:solidFill>
                  <a:schemeClr val="tx1">
                    <a:tint val="75000"/>
                  </a:schemeClr>
                </a:solidFill>
              </a:defRPr>
            </a:lvl1pPr>
            <a:lvl2pPr marL="2160270" indent="0" algn="ctr">
              <a:buNone/>
              <a:defRPr>
                <a:solidFill>
                  <a:schemeClr val="tx1">
                    <a:tint val="75000"/>
                  </a:schemeClr>
                </a:solidFill>
              </a:defRPr>
            </a:lvl2pPr>
            <a:lvl3pPr marL="4320540" indent="0" algn="ctr">
              <a:buNone/>
              <a:defRPr>
                <a:solidFill>
                  <a:schemeClr val="tx1">
                    <a:tint val="75000"/>
                  </a:schemeClr>
                </a:solidFill>
              </a:defRPr>
            </a:lvl3pPr>
            <a:lvl4pPr marL="6480810" indent="0" algn="ctr">
              <a:buNone/>
              <a:defRPr>
                <a:solidFill>
                  <a:schemeClr val="tx1">
                    <a:tint val="75000"/>
                  </a:schemeClr>
                </a:solidFill>
              </a:defRPr>
            </a:lvl4pPr>
            <a:lvl5pPr marL="8641080" indent="0" algn="ctr">
              <a:buNone/>
              <a:defRPr>
                <a:solidFill>
                  <a:schemeClr val="tx1">
                    <a:tint val="75000"/>
                  </a:schemeClr>
                </a:solidFill>
              </a:defRPr>
            </a:lvl5pPr>
            <a:lvl6pPr marL="10801350" indent="0" algn="ctr">
              <a:buNone/>
              <a:defRPr>
                <a:solidFill>
                  <a:schemeClr val="tx1">
                    <a:tint val="75000"/>
                  </a:schemeClr>
                </a:solidFill>
              </a:defRPr>
            </a:lvl6pPr>
            <a:lvl7pPr marL="12961620" indent="0" algn="ctr">
              <a:buNone/>
              <a:defRPr>
                <a:solidFill>
                  <a:schemeClr val="tx1">
                    <a:tint val="75000"/>
                  </a:schemeClr>
                </a:solidFill>
              </a:defRPr>
            </a:lvl7pPr>
            <a:lvl8pPr marL="15121890" indent="0" algn="ctr">
              <a:buNone/>
              <a:defRPr>
                <a:solidFill>
                  <a:schemeClr val="tx1">
                    <a:tint val="75000"/>
                  </a:schemeClr>
                </a:solidFill>
              </a:defRPr>
            </a:lvl8pPr>
            <a:lvl9pPr marL="1728216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p:txBody>
          <a:bodyPr/>
          <a:lstStyle/>
          <a:p>
            <a:fld id="{710F04E7-9CBB-024B-80B1-AA25566971F4}" type="datetimeFigureOut">
              <a:rPr lang="es-ES" smtClean="0"/>
              <a:pPr/>
              <a:t>04/09/2021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685746D1-7770-DB4A-92E1-F45EB2EF196C}" type="slidenum">
              <a:rPr lang="es-ES" smtClean="0"/>
              <a:pPr/>
              <a:t>‹Nº›</a:t>
            </a:fld>
            <a:endParaRPr lang="es-ES" dirty="0"/>
          </a:p>
        </p:txBody>
      </p:sp>
    </p:spTree>
    <p:extLst>
      <p:ext uri="{BB962C8B-B14F-4D97-AF65-F5344CB8AC3E}">
        <p14:creationId xmlns:p14="http://schemas.microsoft.com/office/powerpoint/2010/main" val="1034607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710F04E7-9CBB-024B-80B1-AA25566971F4}" type="datetimeFigureOut">
              <a:rPr lang="es-ES" smtClean="0"/>
              <a:pPr/>
              <a:t>04/09/2021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685746D1-7770-DB4A-92E1-F45EB2EF196C}" type="slidenum">
              <a:rPr lang="es-ES" smtClean="0"/>
              <a:pPr/>
              <a:t>‹Nº›</a:t>
            </a:fld>
            <a:endParaRPr lang="es-ES" dirty="0"/>
          </a:p>
        </p:txBody>
      </p:sp>
    </p:spTree>
    <p:extLst>
      <p:ext uri="{BB962C8B-B14F-4D97-AF65-F5344CB8AC3E}">
        <p14:creationId xmlns:p14="http://schemas.microsoft.com/office/powerpoint/2010/main" val="3759176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3264486" y="10901365"/>
            <a:ext cx="25834495" cy="232249028"/>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5744126" y="10901365"/>
            <a:ext cx="76980266" cy="23224902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710F04E7-9CBB-024B-80B1-AA25566971F4}" type="datetimeFigureOut">
              <a:rPr lang="es-ES" smtClean="0"/>
              <a:pPr/>
              <a:t>04/09/2021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685746D1-7770-DB4A-92E1-F45EB2EF196C}" type="slidenum">
              <a:rPr lang="es-ES" smtClean="0"/>
              <a:pPr/>
              <a:t>‹Nº›</a:t>
            </a:fld>
            <a:endParaRPr lang="es-ES" dirty="0"/>
          </a:p>
        </p:txBody>
      </p:sp>
    </p:spTree>
    <p:extLst>
      <p:ext uri="{BB962C8B-B14F-4D97-AF65-F5344CB8AC3E}">
        <p14:creationId xmlns:p14="http://schemas.microsoft.com/office/powerpoint/2010/main" val="65067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710F04E7-9CBB-024B-80B1-AA25566971F4}" type="datetimeFigureOut">
              <a:rPr lang="es-ES" smtClean="0"/>
              <a:pPr/>
              <a:t>04/09/2021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685746D1-7770-DB4A-92E1-F45EB2EF196C}" type="slidenum">
              <a:rPr lang="es-ES" smtClean="0"/>
              <a:pPr/>
              <a:t>‹Nº›</a:t>
            </a:fld>
            <a:endParaRPr lang="es-ES" dirty="0"/>
          </a:p>
        </p:txBody>
      </p:sp>
    </p:spTree>
    <p:extLst>
      <p:ext uri="{BB962C8B-B14F-4D97-AF65-F5344CB8AC3E}">
        <p14:creationId xmlns:p14="http://schemas.microsoft.com/office/powerpoint/2010/main" val="976215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2559822" y="27763473"/>
            <a:ext cx="27544792" cy="8581073"/>
          </a:xfrm>
        </p:spPr>
        <p:txBody>
          <a:bodyPr anchor="t"/>
          <a:lstStyle>
            <a:lvl1pPr algn="l">
              <a:defRPr sz="18900" b="1" cap="all"/>
            </a:lvl1pPr>
          </a:lstStyle>
          <a:p>
            <a:r>
              <a:rPr lang="es-ES_tradnl"/>
              <a:t>Clic para editar título</a:t>
            </a:r>
            <a:endParaRPr lang="es-ES"/>
          </a:p>
        </p:txBody>
      </p:sp>
      <p:sp>
        <p:nvSpPr>
          <p:cNvPr id="3" name="Marcador de texto 2"/>
          <p:cNvSpPr>
            <a:spLocks noGrp="1"/>
          </p:cNvSpPr>
          <p:nvPr>
            <p:ph type="body" idx="1"/>
          </p:nvPr>
        </p:nvSpPr>
        <p:spPr>
          <a:xfrm>
            <a:off x="2559822" y="18312295"/>
            <a:ext cx="27544792" cy="9451178"/>
          </a:xfrm>
        </p:spPr>
        <p:txBody>
          <a:bodyPr anchor="b"/>
          <a:lstStyle>
            <a:lvl1pPr marL="0" indent="0">
              <a:buNone/>
              <a:defRPr sz="9500">
                <a:solidFill>
                  <a:schemeClr val="tx1">
                    <a:tint val="75000"/>
                  </a:schemeClr>
                </a:solidFill>
              </a:defRPr>
            </a:lvl1pPr>
            <a:lvl2pPr marL="2160270" indent="0">
              <a:buNone/>
              <a:defRPr sz="8500">
                <a:solidFill>
                  <a:schemeClr val="tx1">
                    <a:tint val="75000"/>
                  </a:schemeClr>
                </a:solidFill>
              </a:defRPr>
            </a:lvl2pPr>
            <a:lvl3pPr marL="4320540" indent="0">
              <a:buNone/>
              <a:defRPr sz="7600">
                <a:solidFill>
                  <a:schemeClr val="tx1">
                    <a:tint val="75000"/>
                  </a:schemeClr>
                </a:solidFill>
              </a:defRPr>
            </a:lvl3pPr>
            <a:lvl4pPr marL="6480810" indent="0">
              <a:buNone/>
              <a:defRPr sz="6600">
                <a:solidFill>
                  <a:schemeClr val="tx1">
                    <a:tint val="75000"/>
                  </a:schemeClr>
                </a:solidFill>
              </a:defRPr>
            </a:lvl4pPr>
            <a:lvl5pPr marL="8641080" indent="0">
              <a:buNone/>
              <a:defRPr sz="6600">
                <a:solidFill>
                  <a:schemeClr val="tx1">
                    <a:tint val="75000"/>
                  </a:schemeClr>
                </a:solidFill>
              </a:defRPr>
            </a:lvl5pPr>
            <a:lvl6pPr marL="10801350" indent="0">
              <a:buNone/>
              <a:defRPr sz="6600">
                <a:solidFill>
                  <a:schemeClr val="tx1">
                    <a:tint val="75000"/>
                  </a:schemeClr>
                </a:solidFill>
              </a:defRPr>
            </a:lvl6pPr>
            <a:lvl7pPr marL="12961620" indent="0">
              <a:buNone/>
              <a:defRPr sz="6600">
                <a:solidFill>
                  <a:schemeClr val="tx1">
                    <a:tint val="75000"/>
                  </a:schemeClr>
                </a:solidFill>
              </a:defRPr>
            </a:lvl7pPr>
            <a:lvl8pPr marL="15121890" indent="0">
              <a:buNone/>
              <a:defRPr sz="6600">
                <a:solidFill>
                  <a:schemeClr val="tx1">
                    <a:tint val="75000"/>
                  </a:schemeClr>
                </a:solidFill>
              </a:defRPr>
            </a:lvl8pPr>
            <a:lvl9pPr marL="17282160" indent="0">
              <a:buNone/>
              <a:defRPr sz="6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10F04E7-9CBB-024B-80B1-AA25566971F4}" type="datetimeFigureOut">
              <a:rPr lang="es-ES" smtClean="0"/>
              <a:pPr/>
              <a:t>04/09/2021</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685746D1-7770-DB4A-92E1-F45EB2EF196C}" type="slidenum">
              <a:rPr lang="es-ES" smtClean="0"/>
              <a:pPr/>
              <a:t>‹Nº›</a:t>
            </a:fld>
            <a:endParaRPr lang="es-ES" dirty="0"/>
          </a:p>
        </p:txBody>
      </p:sp>
    </p:spTree>
    <p:extLst>
      <p:ext uri="{BB962C8B-B14F-4D97-AF65-F5344CB8AC3E}">
        <p14:creationId xmlns:p14="http://schemas.microsoft.com/office/powerpoint/2010/main" val="172483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5744128" y="63507940"/>
            <a:ext cx="51404567" cy="179642453"/>
          </a:xfrm>
        </p:spPr>
        <p:txBody>
          <a:bodyPr/>
          <a:lstStyle>
            <a:lvl1pPr>
              <a:defRPr sz="13200"/>
            </a:lvl1pPr>
            <a:lvl2pPr>
              <a:defRPr sz="11300"/>
            </a:lvl2pPr>
            <a:lvl3pPr>
              <a:defRPr sz="9500"/>
            </a:lvl3pPr>
            <a:lvl4pPr>
              <a:defRPr sz="8500"/>
            </a:lvl4pPr>
            <a:lvl5pPr>
              <a:defRPr sz="8500"/>
            </a:lvl5pPr>
            <a:lvl6pPr>
              <a:defRPr sz="8500"/>
            </a:lvl6pPr>
            <a:lvl7pPr>
              <a:defRPr sz="8500"/>
            </a:lvl7pPr>
            <a:lvl8pPr>
              <a:defRPr sz="8500"/>
            </a:lvl8pPr>
            <a:lvl9pPr>
              <a:defRPr sz="85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57688789" y="63507940"/>
            <a:ext cx="51410194" cy="179642453"/>
          </a:xfrm>
        </p:spPr>
        <p:txBody>
          <a:bodyPr/>
          <a:lstStyle>
            <a:lvl1pPr>
              <a:defRPr sz="13200"/>
            </a:lvl1pPr>
            <a:lvl2pPr>
              <a:defRPr sz="11300"/>
            </a:lvl2pPr>
            <a:lvl3pPr>
              <a:defRPr sz="9500"/>
            </a:lvl3pPr>
            <a:lvl4pPr>
              <a:defRPr sz="8500"/>
            </a:lvl4pPr>
            <a:lvl5pPr>
              <a:defRPr sz="8500"/>
            </a:lvl5pPr>
            <a:lvl6pPr>
              <a:defRPr sz="8500"/>
            </a:lvl6pPr>
            <a:lvl7pPr>
              <a:defRPr sz="8500"/>
            </a:lvl7pPr>
            <a:lvl8pPr>
              <a:defRPr sz="8500"/>
            </a:lvl8pPr>
            <a:lvl9pPr>
              <a:defRPr sz="85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710F04E7-9CBB-024B-80B1-AA25566971F4}" type="datetimeFigureOut">
              <a:rPr lang="es-ES" smtClean="0"/>
              <a:pPr/>
              <a:t>04/09/2021</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685746D1-7770-DB4A-92E1-F45EB2EF196C}" type="slidenum">
              <a:rPr lang="es-ES" smtClean="0"/>
              <a:pPr/>
              <a:t>‹Nº›</a:t>
            </a:fld>
            <a:endParaRPr lang="es-ES" dirty="0"/>
          </a:p>
        </p:txBody>
      </p:sp>
    </p:spTree>
    <p:extLst>
      <p:ext uri="{BB962C8B-B14F-4D97-AF65-F5344CB8AC3E}">
        <p14:creationId xmlns:p14="http://schemas.microsoft.com/office/powerpoint/2010/main" val="3082812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620282" y="1730219"/>
            <a:ext cx="29165074" cy="720090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1620282" y="9671212"/>
            <a:ext cx="14318118" cy="4030501"/>
          </a:xfrm>
        </p:spPr>
        <p:txBody>
          <a:bodyPr anchor="b"/>
          <a:lstStyle>
            <a:lvl1pPr marL="0" indent="0">
              <a:buNone/>
              <a:defRPr sz="11300" b="1"/>
            </a:lvl1pPr>
            <a:lvl2pPr marL="2160270" indent="0">
              <a:buNone/>
              <a:defRPr sz="9500" b="1"/>
            </a:lvl2pPr>
            <a:lvl3pPr marL="4320540" indent="0">
              <a:buNone/>
              <a:defRPr sz="8500" b="1"/>
            </a:lvl3pPr>
            <a:lvl4pPr marL="6480810" indent="0">
              <a:buNone/>
              <a:defRPr sz="7600" b="1"/>
            </a:lvl4pPr>
            <a:lvl5pPr marL="8641080" indent="0">
              <a:buNone/>
              <a:defRPr sz="7600" b="1"/>
            </a:lvl5pPr>
            <a:lvl6pPr marL="10801350" indent="0">
              <a:buNone/>
              <a:defRPr sz="7600" b="1"/>
            </a:lvl6pPr>
            <a:lvl7pPr marL="12961620" indent="0">
              <a:buNone/>
              <a:defRPr sz="7600" b="1"/>
            </a:lvl7pPr>
            <a:lvl8pPr marL="15121890" indent="0">
              <a:buNone/>
              <a:defRPr sz="7600" b="1"/>
            </a:lvl8pPr>
            <a:lvl9pPr marL="17282160" indent="0">
              <a:buNone/>
              <a:defRPr sz="7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1620282" y="13701713"/>
            <a:ext cx="14318118" cy="24893114"/>
          </a:xfrm>
        </p:spPr>
        <p:txBody>
          <a:bodyPr/>
          <a:lstStyle>
            <a:lvl1pPr>
              <a:defRPr sz="11300"/>
            </a:lvl1pPr>
            <a:lvl2pPr>
              <a:defRPr sz="9500"/>
            </a:lvl2pPr>
            <a:lvl3pPr>
              <a:defRPr sz="8500"/>
            </a:lvl3pPr>
            <a:lvl4pPr>
              <a:defRPr sz="7600"/>
            </a:lvl4pPr>
            <a:lvl5pPr>
              <a:defRPr sz="7600"/>
            </a:lvl5pPr>
            <a:lvl6pPr>
              <a:defRPr sz="7600"/>
            </a:lvl6pPr>
            <a:lvl7pPr>
              <a:defRPr sz="7600"/>
            </a:lvl7pPr>
            <a:lvl8pPr>
              <a:defRPr sz="7600"/>
            </a:lvl8pPr>
            <a:lvl9pPr>
              <a:defRPr sz="7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16461616" y="9671212"/>
            <a:ext cx="14323742" cy="4030501"/>
          </a:xfrm>
        </p:spPr>
        <p:txBody>
          <a:bodyPr anchor="b"/>
          <a:lstStyle>
            <a:lvl1pPr marL="0" indent="0">
              <a:buNone/>
              <a:defRPr sz="11300" b="1"/>
            </a:lvl1pPr>
            <a:lvl2pPr marL="2160270" indent="0">
              <a:buNone/>
              <a:defRPr sz="9500" b="1"/>
            </a:lvl2pPr>
            <a:lvl3pPr marL="4320540" indent="0">
              <a:buNone/>
              <a:defRPr sz="8500" b="1"/>
            </a:lvl3pPr>
            <a:lvl4pPr marL="6480810" indent="0">
              <a:buNone/>
              <a:defRPr sz="7600" b="1"/>
            </a:lvl4pPr>
            <a:lvl5pPr marL="8641080" indent="0">
              <a:buNone/>
              <a:defRPr sz="7600" b="1"/>
            </a:lvl5pPr>
            <a:lvl6pPr marL="10801350" indent="0">
              <a:buNone/>
              <a:defRPr sz="7600" b="1"/>
            </a:lvl6pPr>
            <a:lvl7pPr marL="12961620" indent="0">
              <a:buNone/>
              <a:defRPr sz="7600" b="1"/>
            </a:lvl7pPr>
            <a:lvl8pPr marL="15121890" indent="0">
              <a:buNone/>
              <a:defRPr sz="7600" b="1"/>
            </a:lvl8pPr>
            <a:lvl9pPr marL="17282160" indent="0">
              <a:buNone/>
              <a:defRPr sz="7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16461616" y="13701713"/>
            <a:ext cx="14323742" cy="24893114"/>
          </a:xfrm>
        </p:spPr>
        <p:txBody>
          <a:bodyPr/>
          <a:lstStyle>
            <a:lvl1pPr>
              <a:defRPr sz="11300"/>
            </a:lvl1pPr>
            <a:lvl2pPr>
              <a:defRPr sz="9500"/>
            </a:lvl2pPr>
            <a:lvl3pPr>
              <a:defRPr sz="8500"/>
            </a:lvl3pPr>
            <a:lvl4pPr>
              <a:defRPr sz="7600"/>
            </a:lvl4pPr>
            <a:lvl5pPr>
              <a:defRPr sz="7600"/>
            </a:lvl5pPr>
            <a:lvl6pPr>
              <a:defRPr sz="7600"/>
            </a:lvl6pPr>
            <a:lvl7pPr>
              <a:defRPr sz="7600"/>
            </a:lvl7pPr>
            <a:lvl8pPr>
              <a:defRPr sz="7600"/>
            </a:lvl8pPr>
            <a:lvl9pPr>
              <a:defRPr sz="7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710F04E7-9CBB-024B-80B1-AA25566971F4}" type="datetimeFigureOut">
              <a:rPr lang="es-ES" smtClean="0"/>
              <a:pPr/>
              <a:t>04/09/2021</a:t>
            </a:fld>
            <a:endParaRPr lang="es-ES" dirty="0"/>
          </a:p>
        </p:txBody>
      </p:sp>
      <p:sp>
        <p:nvSpPr>
          <p:cNvPr id="8" name="Marcador de pie de página 7"/>
          <p:cNvSpPr>
            <a:spLocks noGrp="1"/>
          </p:cNvSpPr>
          <p:nvPr>
            <p:ph type="ftr" sz="quarter" idx="11"/>
          </p:nvPr>
        </p:nvSpPr>
        <p:spPr/>
        <p:txBody>
          <a:bodyPr/>
          <a:lstStyle/>
          <a:p>
            <a:endParaRPr lang="es-ES" dirty="0"/>
          </a:p>
        </p:txBody>
      </p:sp>
      <p:sp>
        <p:nvSpPr>
          <p:cNvPr id="9" name="Marcador de número de diapositiva 8"/>
          <p:cNvSpPr>
            <a:spLocks noGrp="1"/>
          </p:cNvSpPr>
          <p:nvPr>
            <p:ph type="sldNum" sz="quarter" idx="12"/>
          </p:nvPr>
        </p:nvSpPr>
        <p:spPr/>
        <p:txBody>
          <a:bodyPr/>
          <a:lstStyle/>
          <a:p>
            <a:fld id="{685746D1-7770-DB4A-92E1-F45EB2EF196C}" type="slidenum">
              <a:rPr lang="es-ES" smtClean="0"/>
              <a:pPr/>
              <a:t>‹Nº›</a:t>
            </a:fld>
            <a:endParaRPr lang="es-ES" dirty="0"/>
          </a:p>
        </p:txBody>
      </p:sp>
    </p:spTree>
    <p:extLst>
      <p:ext uri="{BB962C8B-B14F-4D97-AF65-F5344CB8AC3E}">
        <p14:creationId xmlns:p14="http://schemas.microsoft.com/office/powerpoint/2010/main" val="2166000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710F04E7-9CBB-024B-80B1-AA25566971F4}" type="datetimeFigureOut">
              <a:rPr lang="es-ES" smtClean="0"/>
              <a:pPr/>
              <a:t>04/09/2021</a:t>
            </a:fld>
            <a:endParaRPr lang="es-ES" dirty="0"/>
          </a:p>
        </p:txBody>
      </p:sp>
      <p:sp>
        <p:nvSpPr>
          <p:cNvPr id="4" name="Marcador de pie de página 3"/>
          <p:cNvSpPr>
            <a:spLocks noGrp="1"/>
          </p:cNvSpPr>
          <p:nvPr>
            <p:ph type="ftr" sz="quarter" idx="11"/>
          </p:nvPr>
        </p:nvSpPr>
        <p:spPr/>
        <p:txBody>
          <a:bodyPr/>
          <a:lstStyle/>
          <a:p>
            <a:endParaRPr lang="es-ES" dirty="0"/>
          </a:p>
        </p:txBody>
      </p:sp>
      <p:sp>
        <p:nvSpPr>
          <p:cNvPr id="5" name="Marcador de número de diapositiva 4"/>
          <p:cNvSpPr>
            <a:spLocks noGrp="1"/>
          </p:cNvSpPr>
          <p:nvPr>
            <p:ph type="sldNum" sz="quarter" idx="12"/>
          </p:nvPr>
        </p:nvSpPr>
        <p:spPr/>
        <p:txBody>
          <a:bodyPr/>
          <a:lstStyle/>
          <a:p>
            <a:fld id="{685746D1-7770-DB4A-92E1-F45EB2EF196C}" type="slidenum">
              <a:rPr lang="es-ES" smtClean="0"/>
              <a:pPr/>
              <a:t>‹Nº›</a:t>
            </a:fld>
            <a:endParaRPr lang="es-ES" dirty="0"/>
          </a:p>
        </p:txBody>
      </p:sp>
    </p:spTree>
    <p:extLst>
      <p:ext uri="{BB962C8B-B14F-4D97-AF65-F5344CB8AC3E}">
        <p14:creationId xmlns:p14="http://schemas.microsoft.com/office/powerpoint/2010/main" val="2197930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10F04E7-9CBB-024B-80B1-AA25566971F4}" type="datetimeFigureOut">
              <a:rPr lang="es-ES" smtClean="0"/>
              <a:pPr/>
              <a:t>04/09/2021</a:t>
            </a:fld>
            <a:endParaRPr lang="es-ES" dirty="0"/>
          </a:p>
        </p:txBody>
      </p:sp>
      <p:sp>
        <p:nvSpPr>
          <p:cNvPr id="3" name="Marcador de pie de página 2"/>
          <p:cNvSpPr>
            <a:spLocks noGrp="1"/>
          </p:cNvSpPr>
          <p:nvPr>
            <p:ph type="ftr" sz="quarter" idx="11"/>
          </p:nvPr>
        </p:nvSpPr>
        <p:spPr/>
        <p:txBody>
          <a:bodyPr/>
          <a:lstStyle/>
          <a:p>
            <a:endParaRPr lang="es-ES" dirty="0"/>
          </a:p>
        </p:txBody>
      </p:sp>
      <p:sp>
        <p:nvSpPr>
          <p:cNvPr id="4" name="Marcador de número de diapositiva 3"/>
          <p:cNvSpPr>
            <a:spLocks noGrp="1"/>
          </p:cNvSpPr>
          <p:nvPr>
            <p:ph type="sldNum" sz="quarter" idx="12"/>
          </p:nvPr>
        </p:nvSpPr>
        <p:spPr/>
        <p:txBody>
          <a:bodyPr/>
          <a:lstStyle/>
          <a:p>
            <a:fld id="{685746D1-7770-DB4A-92E1-F45EB2EF196C}" type="slidenum">
              <a:rPr lang="es-ES" smtClean="0"/>
              <a:pPr/>
              <a:t>‹Nº›</a:t>
            </a:fld>
            <a:endParaRPr lang="es-ES" dirty="0"/>
          </a:p>
        </p:txBody>
      </p:sp>
    </p:spTree>
    <p:extLst>
      <p:ext uri="{BB962C8B-B14F-4D97-AF65-F5344CB8AC3E}">
        <p14:creationId xmlns:p14="http://schemas.microsoft.com/office/powerpoint/2010/main" val="2403373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620283" y="1720215"/>
            <a:ext cx="10661232" cy="7320915"/>
          </a:xfrm>
        </p:spPr>
        <p:txBody>
          <a:bodyPr anchor="b"/>
          <a:lstStyle>
            <a:lvl1pPr algn="l">
              <a:defRPr sz="9500" b="1"/>
            </a:lvl1pPr>
          </a:lstStyle>
          <a:p>
            <a:r>
              <a:rPr lang="es-ES_tradnl"/>
              <a:t>Clic para editar título</a:t>
            </a:r>
            <a:endParaRPr lang="es-ES"/>
          </a:p>
        </p:txBody>
      </p:sp>
      <p:sp>
        <p:nvSpPr>
          <p:cNvPr id="3" name="Marcador de contenido 2"/>
          <p:cNvSpPr>
            <a:spLocks noGrp="1"/>
          </p:cNvSpPr>
          <p:nvPr>
            <p:ph idx="1"/>
          </p:nvPr>
        </p:nvSpPr>
        <p:spPr>
          <a:xfrm>
            <a:off x="12669704" y="1720218"/>
            <a:ext cx="18115652" cy="36874612"/>
          </a:xfrm>
        </p:spPr>
        <p:txBody>
          <a:bodyPr/>
          <a:lstStyle>
            <a:lvl1pPr>
              <a:defRPr sz="15100"/>
            </a:lvl1pPr>
            <a:lvl2pPr>
              <a:defRPr sz="13200"/>
            </a:lvl2pPr>
            <a:lvl3pPr>
              <a:defRPr sz="11300"/>
            </a:lvl3pPr>
            <a:lvl4pPr>
              <a:defRPr sz="9500"/>
            </a:lvl4pPr>
            <a:lvl5pPr>
              <a:defRPr sz="9500"/>
            </a:lvl5pPr>
            <a:lvl6pPr>
              <a:defRPr sz="9500"/>
            </a:lvl6pPr>
            <a:lvl7pPr>
              <a:defRPr sz="9500"/>
            </a:lvl7pPr>
            <a:lvl8pPr>
              <a:defRPr sz="9500"/>
            </a:lvl8pPr>
            <a:lvl9pPr>
              <a:defRPr sz="95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1620283" y="9041133"/>
            <a:ext cx="10661232" cy="29553697"/>
          </a:xfrm>
        </p:spPr>
        <p:txBody>
          <a:bodyPr/>
          <a:lstStyle>
            <a:lvl1pPr marL="0" indent="0">
              <a:buNone/>
              <a:defRPr sz="6600"/>
            </a:lvl1pPr>
            <a:lvl2pPr marL="2160270" indent="0">
              <a:buNone/>
              <a:defRPr sz="5700"/>
            </a:lvl2pPr>
            <a:lvl3pPr marL="4320540" indent="0">
              <a:buNone/>
              <a:defRPr sz="4700"/>
            </a:lvl3pPr>
            <a:lvl4pPr marL="6480810" indent="0">
              <a:buNone/>
              <a:defRPr sz="4300"/>
            </a:lvl4pPr>
            <a:lvl5pPr marL="8641080" indent="0">
              <a:buNone/>
              <a:defRPr sz="4300"/>
            </a:lvl5pPr>
            <a:lvl6pPr marL="10801350" indent="0">
              <a:buNone/>
              <a:defRPr sz="4300"/>
            </a:lvl6pPr>
            <a:lvl7pPr marL="12961620" indent="0">
              <a:buNone/>
              <a:defRPr sz="4300"/>
            </a:lvl7pPr>
            <a:lvl8pPr marL="15121890" indent="0">
              <a:buNone/>
              <a:defRPr sz="4300"/>
            </a:lvl8pPr>
            <a:lvl9pPr marL="17282160" indent="0">
              <a:buNone/>
              <a:defRPr sz="43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710F04E7-9CBB-024B-80B1-AA25566971F4}" type="datetimeFigureOut">
              <a:rPr lang="es-ES" smtClean="0"/>
              <a:pPr/>
              <a:t>04/09/2021</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685746D1-7770-DB4A-92E1-F45EB2EF196C}" type="slidenum">
              <a:rPr lang="es-ES" smtClean="0"/>
              <a:pPr/>
              <a:t>‹Nº›</a:t>
            </a:fld>
            <a:endParaRPr lang="es-ES" dirty="0"/>
          </a:p>
        </p:txBody>
      </p:sp>
    </p:spTree>
    <p:extLst>
      <p:ext uri="{BB962C8B-B14F-4D97-AF65-F5344CB8AC3E}">
        <p14:creationId xmlns:p14="http://schemas.microsoft.com/office/powerpoint/2010/main" val="1858139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51732" y="30243780"/>
            <a:ext cx="19443383" cy="3570449"/>
          </a:xfrm>
        </p:spPr>
        <p:txBody>
          <a:bodyPr anchor="b"/>
          <a:lstStyle>
            <a:lvl1pPr algn="l">
              <a:defRPr sz="9500" b="1"/>
            </a:lvl1pPr>
          </a:lstStyle>
          <a:p>
            <a:r>
              <a:rPr lang="es-ES_tradnl"/>
              <a:t>Clic para editar título</a:t>
            </a:r>
            <a:endParaRPr lang="es-ES"/>
          </a:p>
        </p:txBody>
      </p:sp>
      <p:sp>
        <p:nvSpPr>
          <p:cNvPr id="3" name="Marcador de posición de imagen 2"/>
          <p:cNvSpPr>
            <a:spLocks noGrp="1"/>
          </p:cNvSpPr>
          <p:nvPr>
            <p:ph type="pic" idx="1"/>
          </p:nvPr>
        </p:nvSpPr>
        <p:spPr>
          <a:xfrm>
            <a:off x="6351732" y="3860483"/>
            <a:ext cx="19443383" cy="25923240"/>
          </a:xfrm>
        </p:spPr>
        <p:txBody>
          <a:bodyPr/>
          <a:lstStyle>
            <a:lvl1pPr marL="0" indent="0">
              <a:buNone/>
              <a:defRPr sz="15100"/>
            </a:lvl1pPr>
            <a:lvl2pPr marL="2160270" indent="0">
              <a:buNone/>
              <a:defRPr sz="13200"/>
            </a:lvl2pPr>
            <a:lvl3pPr marL="4320540" indent="0">
              <a:buNone/>
              <a:defRPr sz="11300"/>
            </a:lvl3pPr>
            <a:lvl4pPr marL="6480810" indent="0">
              <a:buNone/>
              <a:defRPr sz="9500"/>
            </a:lvl4pPr>
            <a:lvl5pPr marL="8641080" indent="0">
              <a:buNone/>
              <a:defRPr sz="9500"/>
            </a:lvl5pPr>
            <a:lvl6pPr marL="10801350" indent="0">
              <a:buNone/>
              <a:defRPr sz="9500"/>
            </a:lvl6pPr>
            <a:lvl7pPr marL="12961620" indent="0">
              <a:buNone/>
              <a:defRPr sz="9500"/>
            </a:lvl7pPr>
            <a:lvl8pPr marL="15121890" indent="0">
              <a:buNone/>
              <a:defRPr sz="9500"/>
            </a:lvl8pPr>
            <a:lvl9pPr marL="17282160" indent="0">
              <a:buNone/>
              <a:defRPr sz="9500"/>
            </a:lvl9pPr>
          </a:lstStyle>
          <a:p>
            <a:endParaRPr lang="es-ES" dirty="0"/>
          </a:p>
        </p:txBody>
      </p:sp>
      <p:sp>
        <p:nvSpPr>
          <p:cNvPr id="4" name="Marcador de texto 3"/>
          <p:cNvSpPr>
            <a:spLocks noGrp="1"/>
          </p:cNvSpPr>
          <p:nvPr>
            <p:ph type="body" sz="half" idx="2"/>
          </p:nvPr>
        </p:nvSpPr>
        <p:spPr>
          <a:xfrm>
            <a:off x="6351732" y="33814229"/>
            <a:ext cx="19443383" cy="5070631"/>
          </a:xfrm>
        </p:spPr>
        <p:txBody>
          <a:bodyPr/>
          <a:lstStyle>
            <a:lvl1pPr marL="0" indent="0">
              <a:buNone/>
              <a:defRPr sz="6600"/>
            </a:lvl1pPr>
            <a:lvl2pPr marL="2160270" indent="0">
              <a:buNone/>
              <a:defRPr sz="5700"/>
            </a:lvl2pPr>
            <a:lvl3pPr marL="4320540" indent="0">
              <a:buNone/>
              <a:defRPr sz="4700"/>
            </a:lvl3pPr>
            <a:lvl4pPr marL="6480810" indent="0">
              <a:buNone/>
              <a:defRPr sz="4300"/>
            </a:lvl4pPr>
            <a:lvl5pPr marL="8641080" indent="0">
              <a:buNone/>
              <a:defRPr sz="4300"/>
            </a:lvl5pPr>
            <a:lvl6pPr marL="10801350" indent="0">
              <a:buNone/>
              <a:defRPr sz="4300"/>
            </a:lvl6pPr>
            <a:lvl7pPr marL="12961620" indent="0">
              <a:buNone/>
              <a:defRPr sz="4300"/>
            </a:lvl7pPr>
            <a:lvl8pPr marL="15121890" indent="0">
              <a:buNone/>
              <a:defRPr sz="4300"/>
            </a:lvl8pPr>
            <a:lvl9pPr marL="17282160" indent="0">
              <a:buNone/>
              <a:defRPr sz="43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710F04E7-9CBB-024B-80B1-AA25566971F4}" type="datetimeFigureOut">
              <a:rPr lang="es-ES" smtClean="0"/>
              <a:pPr/>
              <a:t>04/09/2021</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685746D1-7770-DB4A-92E1-F45EB2EF196C}" type="slidenum">
              <a:rPr lang="es-ES" smtClean="0"/>
              <a:pPr/>
              <a:t>‹Nº›</a:t>
            </a:fld>
            <a:endParaRPr lang="es-ES" dirty="0"/>
          </a:p>
        </p:txBody>
      </p:sp>
    </p:spTree>
    <p:extLst>
      <p:ext uri="{BB962C8B-B14F-4D97-AF65-F5344CB8AC3E}">
        <p14:creationId xmlns:p14="http://schemas.microsoft.com/office/powerpoint/2010/main" val="1365417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1620282" y="1730219"/>
            <a:ext cx="29165074" cy="7200900"/>
          </a:xfrm>
          <a:prstGeom prst="rect">
            <a:avLst/>
          </a:prstGeom>
        </p:spPr>
        <p:txBody>
          <a:bodyPr vert="horz" lIns="432054" tIns="216027" rIns="432054" bIns="216027"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1620282" y="10081263"/>
            <a:ext cx="29165074" cy="28513567"/>
          </a:xfrm>
          <a:prstGeom prst="rect">
            <a:avLst/>
          </a:prstGeom>
        </p:spPr>
        <p:txBody>
          <a:bodyPr vert="horz" lIns="432054" tIns="216027" rIns="432054" bIns="216027"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1620282" y="40045008"/>
            <a:ext cx="7561316" cy="2300288"/>
          </a:xfrm>
          <a:prstGeom prst="rect">
            <a:avLst/>
          </a:prstGeom>
        </p:spPr>
        <p:txBody>
          <a:bodyPr vert="horz" lIns="432054" tIns="216027" rIns="432054" bIns="216027" rtlCol="0" anchor="ctr"/>
          <a:lstStyle>
            <a:lvl1pPr algn="l">
              <a:defRPr sz="5700">
                <a:solidFill>
                  <a:schemeClr val="tx1">
                    <a:tint val="75000"/>
                  </a:schemeClr>
                </a:solidFill>
              </a:defRPr>
            </a:lvl1pPr>
          </a:lstStyle>
          <a:p>
            <a:fld id="{710F04E7-9CBB-024B-80B1-AA25566971F4}" type="datetimeFigureOut">
              <a:rPr lang="es-ES" smtClean="0"/>
              <a:pPr/>
              <a:t>04/09/2021</a:t>
            </a:fld>
            <a:endParaRPr lang="es-ES" dirty="0"/>
          </a:p>
        </p:txBody>
      </p:sp>
      <p:sp>
        <p:nvSpPr>
          <p:cNvPr id="5" name="Marcador de pie de página 4"/>
          <p:cNvSpPr>
            <a:spLocks noGrp="1"/>
          </p:cNvSpPr>
          <p:nvPr>
            <p:ph type="ftr" sz="quarter" idx="3"/>
          </p:nvPr>
        </p:nvSpPr>
        <p:spPr>
          <a:xfrm>
            <a:off x="11071927" y="40045008"/>
            <a:ext cx="10261785" cy="2300288"/>
          </a:xfrm>
          <a:prstGeom prst="rect">
            <a:avLst/>
          </a:prstGeom>
        </p:spPr>
        <p:txBody>
          <a:bodyPr vert="horz" lIns="432054" tIns="216027" rIns="432054" bIns="216027" rtlCol="0" anchor="ctr"/>
          <a:lstStyle>
            <a:lvl1pPr algn="ctr">
              <a:defRPr sz="57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23224040" y="40045008"/>
            <a:ext cx="7561316" cy="2300288"/>
          </a:xfrm>
          <a:prstGeom prst="rect">
            <a:avLst/>
          </a:prstGeom>
        </p:spPr>
        <p:txBody>
          <a:bodyPr vert="horz" lIns="432054" tIns="216027" rIns="432054" bIns="216027" rtlCol="0" anchor="ctr"/>
          <a:lstStyle>
            <a:lvl1pPr algn="r">
              <a:defRPr sz="5700">
                <a:solidFill>
                  <a:schemeClr val="tx1">
                    <a:tint val="75000"/>
                  </a:schemeClr>
                </a:solidFill>
              </a:defRPr>
            </a:lvl1pPr>
          </a:lstStyle>
          <a:p>
            <a:fld id="{685746D1-7770-DB4A-92E1-F45EB2EF196C}" type="slidenum">
              <a:rPr lang="es-ES" smtClean="0"/>
              <a:pPr/>
              <a:t>‹Nº›</a:t>
            </a:fld>
            <a:endParaRPr lang="es-ES" dirty="0"/>
          </a:p>
        </p:txBody>
      </p:sp>
    </p:spTree>
    <p:extLst>
      <p:ext uri="{BB962C8B-B14F-4D97-AF65-F5344CB8AC3E}">
        <p14:creationId xmlns:p14="http://schemas.microsoft.com/office/powerpoint/2010/main" val="33400980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60270" rtl="0" eaLnBrk="1" latinLnBrk="0" hangingPunct="1">
        <a:spcBef>
          <a:spcPct val="0"/>
        </a:spcBef>
        <a:buNone/>
        <a:defRPr sz="20800" kern="1200">
          <a:solidFill>
            <a:schemeClr val="tx1"/>
          </a:solidFill>
          <a:latin typeface="+mj-lt"/>
          <a:ea typeface="+mj-ea"/>
          <a:cs typeface="+mj-cs"/>
        </a:defRPr>
      </a:lvl1pPr>
    </p:titleStyle>
    <p:bodyStyle>
      <a:lvl1pPr marL="1620203" indent="-1620203" algn="l" defTabSz="2160270" rtl="0" eaLnBrk="1" latinLnBrk="0" hangingPunct="1">
        <a:spcBef>
          <a:spcPct val="20000"/>
        </a:spcBef>
        <a:buFont typeface="Arial"/>
        <a:buChar char="•"/>
        <a:defRPr sz="15100" kern="1200">
          <a:solidFill>
            <a:schemeClr val="tx1"/>
          </a:solidFill>
          <a:latin typeface="+mn-lt"/>
          <a:ea typeface="+mn-ea"/>
          <a:cs typeface="+mn-cs"/>
        </a:defRPr>
      </a:lvl1pPr>
      <a:lvl2pPr marL="3510439" indent="-1350169" algn="l" defTabSz="2160270" rtl="0" eaLnBrk="1" latinLnBrk="0" hangingPunct="1">
        <a:spcBef>
          <a:spcPct val="20000"/>
        </a:spcBef>
        <a:buFont typeface="Arial"/>
        <a:buChar char="–"/>
        <a:defRPr sz="13200" kern="1200">
          <a:solidFill>
            <a:schemeClr val="tx1"/>
          </a:solidFill>
          <a:latin typeface="+mn-lt"/>
          <a:ea typeface="+mn-ea"/>
          <a:cs typeface="+mn-cs"/>
        </a:defRPr>
      </a:lvl2pPr>
      <a:lvl3pPr marL="5400675" indent="-1080135" algn="l" defTabSz="2160270" rtl="0" eaLnBrk="1" latinLnBrk="0" hangingPunct="1">
        <a:spcBef>
          <a:spcPct val="20000"/>
        </a:spcBef>
        <a:buFont typeface="Arial"/>
        <a:buChar char="•"/>
        <a:defRPr sz="11300" kern="1200">
          <a:solidFill>
            <a:schemeClr val="tx1"/>
          </a:solidFill>
          <a:latin typeface="+mn-lt"/>
          <a:ea typeface="+mn-ea"/>
          <a:cs typeface="+mn-cs"/>
        </a:defRPr>
      </a:lvl3pPr>
      <a:lvl4pPr marL="7560945" indent="-1080135" algn="l" defTabSz="2160270" rtl="0" eaLnBrk="1" latinLnBrk="0" hangingPunct="1">
        <a:spcBef>
          <a:spcPct val="20000"/>
        </a:spcBef>
        <a:buFont typeface="Arial"/>
        <a:buChar char="–"/>
        <a:defRPr sz="9500" kern="1200">
          <a:solidFill>
            <a:schemeClr val="tx1"/>
          </a:solidFill>
          <a:latin typeface="+mn-lt"/>
          <a:ea typeface="+mn-ea"/>
          <a:cs typeface="+mn-cs"/>
        </a:defRPr>
      </a:lvl4pPr>
      <a:lvl5pPr marL="9721215" indent="-1080135" algn="l" defTabSz="2160270" rtl="0" eaLnBrk="1" latinLnBrk="0" hangingPunct="1">
        <a:spcBef>
          <a:spcPct val="20000"/>
        </a:spcBef>
        <a:buFont typeface="Arial"/>
        <a:buChar char="»"/>
        <a:defRPr sz="9500" kern="1200">
          <a:solidFill>
            <a:schemeClr val="tx1"/>
          </a:solidFill>
          <a:latin typeface="+mn-lt"/>
          <a:ea typeface="+mn-ea"/>
          <a:cs typeface="+mn-cs"/>
        </a:defRPr>
      </a:lvl5pPr>
      <a:lvl6pPr marL="11881485" indent="-1080135" algn="l" defTabSz="2160270" rtl="0" eaLnBrk="1" latinLnBrk="0" hangingPunct="1">
        <a:spcBef>
          <a:spcPct val="20000"/>
        </a:spcBef>
        <a:buFont typeface="Arial"/>
        <a:buChar char="•"/>
        <a:defRPr sz="9500" kern="1200">
          <a:solidFill>
            <a:schemeClr val="tx1"/>
          </a:solidFill>
          <a:latin typeface="+mn-lt"/>
          <a:ea typeface="+mn-ea"/>
          <a:cs typeface="+mn-cs"/>
        </a:defRPr>
      </a:lvl6pPr>
      <a:lvl7pPr marL="14041755" indent="-1080135" algn="l" defTabSz="2160270" rtl="0" eaLnBrk="1" latinLnBrk="0" hangingPunct="1">
        <a:spcBef>
          <a:spcPct val="20000"/>
        </a:spcBef>
        <a:buFont typeface="Arial"/>
        <a:buChar char="•"/>
        <a:defRPr sz="9500" kern="1200">
          <a:solidFill>
            <a:schemeClr val="tx1"/>
          </a:solidFill>
          <a:latin typeface="+mn-lt"/>
          <a:ea typeface="+mn-ea"/>
          <a:cs typeface="+mn-cs"/>
        </a:defRPr>
      </a:lvl7pPr>
      <a:lvl8pPr marL="16202025" indent="-1080135" algn="l" defTabSz="2160270" rtl="0" eaLnBrk="1" latinLnBrk="0" hangingPunct="1">
        <a:spcBef>
          <a:spcPct val="20000"/>
        </a:spcBef>
        <a:buFont typeface="Arial"/>
        <a:buChar char="•"/>
        <a:defRPr sz="9500" kern="1200">
          <a:solidFill>
            <a:schemeClr val="tx1"/>
          </a:solidFill>
          <a:latin typeface="+mn-lt"/>
          <a:ea typeface="+mn-ea"/>
          <a:cs typeface="+mn-cs"/>
        </a:defRPr>
      </a:lvl8pPr>
      <a:lvl9pPr marL="18362295" indent="-1080135" algn="l" defTabSz="2160270" rtl="0" eaLnBrk="1" latinLnBrk="0" hangingPunct="1">
        <a:spcBef>
          <a:spcPct val="20000"/>
        </a:spcBef>
        <a:buFont typeface="Arial"/>
        <a:buChar char="•"/>
        <a:defRPr sz="9500" kern="1200">
          <a:solidFill>
            <a:schemeClr val="tx1"/>
          </a:solidFill>
          <a:latin typeface="+mn-lt"/>
          <a:ea typeface="+mn-ea"/>
          <a:cs typeface="+mn-cs"/>
        </a:defRPr>
      </a:lvl9pPr>
    </p:bodyStyle>
    <p:otherStyle>
      <a:defPPr>
        <a:defRPr lang="es-ES"/>
      </a:defPPr>
      <a:lvl1pPr marL="0" algn="l" defTabSz="2160270" rtl="0" eaLnBrk="1" latinLnBrk="0" hangingPunct="1">
        <a:defRPr sz="8500" kern="1200">
          <a:solidFill>
            <a:schemeClr val="tx1"/>
          </a:solidFill>
          <a:latin typeface="+mn-lt"/>
          <a:ea typeface="+mn-ea"/>
          <a:cs typeface="+mn-cs"/>
        </a:defRPr>
      </a:lvl1pPr>
      <a:lvl2pPr marL="2160270" algn="l" defTabSz="2160270" rtl="0" eaLnBrk="1" latinLnBrk="0" hangingPunct="1">
        <a:defRPr sz="8500" kern="1200">
          <a:solidFill>
            <a:schemeClr val="tx1"/>
          </a:solidFill>
          <a:latin typeface="+mn-lt"/>
          <a:ea typeface="+mn-ea"/>
          <a:cs typeface="+mn-cs"/>
        </a:defRPr>
      </a:lvl2pPr>
      <a:lvl3pPr marL="4320540" algn="l" defTabSz="2160270" rtl="0" eaLnBrk="1" latinLnBrk="0" hangingPunct="1">
        <a:defRPr sz="8500" kern="1200">
          <a:solidFill>
            <a:schemeClr val="tx1"/>
          </a:solidFill>
          <a:latin typeface="+mn-lt"/>
          <a:ea typeface="+mn-ea"/>
          <a:cs typeface="+mn-cs"/>
        </a:defRPr>
      </a:lvl3pPr>
      <a:lvl4pPr marL="6480810" algn="l" defTabSz="2160270" rtl="0" eaLnBrk="1" latinLnBrk="0" hangingPunct="1">
        <a:defRPr sz="8500" kern="1200">
          <a:solidFill>
            <a:schemeClr val="tx1"/>
          </a:solidFill>
          <a:latin typeface="+mn-lt"/>
          <a:ea typeface="+mn-ea"/>
          <a:cs typeface="+mn-cs"/>
        </a:defRPr>
      </a:lvl4pPr>
      <a:lvl5pPr marL="8641080" algn="l" defTabSz="2160270" rtl="0" eaLnBrk="1" latinLnBrk="0" hangingPunct="1">
        <a:defRPr sz="8500" kern="1200">
          <a:solidFill>
            <a:schemeClr val="tx1"/>
          </a:solidFill>
          <a:latin typeface="+mn-lt"/>
          <a:ea typeface="+mn-ea"/>
          <a:cs typeface="+mn-cs"/>
        </a:defRPr>
      </a:lvl5pPr>
      <a:lvl6pPr marL="10801350" algn="l" defTabSz="2160270" rtl="0" eaLnBrk="1" latinLnBrk="0" hangingPunct="1">
        <a:defRPr sz="8500" kern="1200">
          <a:solidFill>
            <a:schemeClr val="tx1"/>
          </a:solidFill>
          <a:latin typeface="+mn-lt"/>
          <a:ea typeface="+mn-ea"/>
          <a:cs typeface="+mn-cs"/>
        </a:defRPr>
      </a:lvl6pPr>
      <a:lvl7pPr marL="12961620" algn="l" defTabSz="2160270" rtl="0" eaLnBrk="1" latinLnBrk="0" hangingPunct="1">
        <a:defRPr sz="8500" kern="1200">
          <a:solidFill>
            <a:schemeClr val="tx1"/>
          </a:solidFill>
          <a:latin typeface="+mn-lt"/>
          <a:ea typeface="+mn-ea"/>
          <a:cs typeface="+mn-cs"/>
        </a:defRPr>
      </a:lvl7pPr>
      <a:lvl8pPr marL="15121890" algn="l" defTabSz="2160270" rtl="0" eaLnBrk="1" latinLnBrk="0" hangingPunct="1">
        <a:defRPr sz="8500" kern="1200">
          <a:solidFill>
            <a:schemeClr val="tx1"/>
          </a:solidFill>
          <a:latin typeface="+mn-lt"/>
          <a:ea typeface="+mn-ea"/>
          <a:cs typeface="+mn-cs"/>
        </a:defRPr>
      </a:lvl8pPr>
      <a:lvl9pPr marL="17282160" algn="l" defTabSz="2160270" rtl="0" eaLnBrk="1" latinLnBrk="0" hangingPunct="1">
        <a:defRPr sz="8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685260" y="7741858"/>
            <a:ext cx="7699737" cy="1107996"/>
          </a:xfrm>
          <a:prstGeom prst="rect">
            <a:avLst/>
          </a:prstGeom>
          <a:noFill/>
        </p:spPr>
        <p:txBody>
          <a:bodyPr wrap="none" rtlCol="0">
            <a:spAutoFit/>
          </a:bodyPr>
          <a:lstStyle/>
          <a:p>
            <a:r>
              <a:rPr lang="es-MX" sz="6600" dirty="0">
                <a:latin typeface="Graphik Regular" panose="020B0503030202060203" pitchFamily="34" charset="0"/>
                <a:cs typeface="Times New Roman" panose="02020603050405020304" pitchFamily="18" charset="0"/>
              </a:rPr>
              <a:t>Resumen </a:t>
            </a:r>
            <a:r>
              <a:rPr lang="es-MX" sz="3600" dirty="0">
                <a:latin typeface="Graphik Regular" panose="020B0503030202060203" pitchFamily="34" charset="0"/>
                <a:cs typeface="Times New Roman" panose="02020603050405020304" pitchFamily="18" charset="0"/>
              </a:rPr>
              <a:t>(ÁREA TEMÁTICA: CI)</a:t>
            </a:r>
          </a:p>
        </p:txBody>
      </p:sp>
      <p:sp>
        <p:nvSpPr>
          <p:cNvPr id="3" name="CuadroTexto 2"/>
          <p:cNvSpPr txBox="1"/>
          <p:nvPr/>
        </p:nvSpPr>
        <p:spPr>
          <a:xfrm>
            <a:off x="685260" y="17425342"/>
            <a:ext cx="5275931" cy="1107996"/>
          </a:xfrm>
          <a:prstGeom prst="rect">
            <a:avLst/>
          </a:prstGeom>
          <a:noFill/>
        </p:spPr>
        <p:txBody>
          <a:bodyPr wrap="none" rtlCol="0">
            <a:spAutoFit/>
          </a:bodyPr>
          <a:lstStyle/>
          <a:p>
            <a:r>
              <a:rPr lang="es-MX" sz="6600" dirty="0">
                <a:latin typeface="Graphik Regular" panose="020B0503030202060203" pitchFamily="34" charset="0"/>
                <a:cs typeface="Times New Roman" panose="02020603050405020304" pitchFamily="18" charset="0"/>
              </a:rPr>
              <a:t>Introducción</a:t>
            </a:r>
          </a:p>
        </p:txBody>
      </p:sp>
      <p:sp>
        <p:nvSpPr>
          <p:cNvPr id="4" name="CuadroTexto 3"/>
          <p:cNvSpPr txBox="1"/>
          <p:nvPr/>
        </p:nvSpPr>
        <p:spPr>
          <a:xfrm>
            <a:off x="685260" y="24078336"/>
            <a:ext cx="8606267" cy="1107996"/>
          </a:xfrm>
          <a:prstGeom prst="rect">
            <a:avLst/>
          </a:prstGeom>
          <a:noFill/>
        </p:spPr>
        <p:txBody>
          <a:bodyPr wrap="none" rtlCol="0">
            <a:spAutoFit/>
          </a:bodyPr>
          <a:lstStyle/>
          <a:p>
            <a:r>
              <a:rPr lang="es-MX" sz="6600" dirty="0">
                <a:latin typeface="Graphik Regular" panose="020B0503030202060203" pitchFamily="34" charset="0"/>
                <a:cs typeface="Times New Roman" panose="02020603050405020304" pitchFamily="18" charset="0"/>
              </a:rPr>
              <a:t>Materiales y Métodos</a:t>
            </a:r>
          </a:p>
        </p:txBody>
      </p:sp>
      <p:sp>
        <p:nvSpPr>
          <p:cNvPr id="5" name="CuadroTexto 4"/>
          <p:cNvSpPr txBox="1"/>
          <p:nvPr/>
        </p:nvSpPr>
        <p:spPr>
          <a:xfrm>
            <a:off x="16688055" y="25464349"/>
            <a:ext cx="4522969" cy="1107996"/>
          </a:xfrm>
          <a:prstGeom prst="rect">
            <a:avLst/>
          </a:prstGeom>
          <a:noFill/>
        </p:spPr>
        <p:txBody>
          <a:bodyPr wrap="none" rtlCol="0">
            <a:spAutoFit/>
          </a:bodyPr>
          <a:lstStyle/>
          <a:p>
            <a:r>
              <a:rPr lang="es-MX" sz="6600" dirty="0">
                <a:latin typeface="Graphik Regular" panose="020B0503030202060203" pitchFamily="34" charset="0"/>
                <a:cs typeface="Times New Roman" panose="02020603050405020304" pitchFamily="18" charset="0"/>
              </a:rPr>
              <a:t>Resultados</a:t>
            </a:r>
          </a:p>
        </p:txBody>
      </p:sp>
      <p:sp>
        <p:nvSpPr>
          <p:cNvPr id="6" name="CuadroTexto 5"/>
          <p:cNvSpPr txBox="1"/>
          <p:nvPr/>
        </p:nvSpPr>
        <p:spPr>
          <a:xfrm>
            <a:off x="16688055" y="31994186"/>
            <a:ext cx="5552546" cy="1107996"/>
          </a:xfrm>
          <a:prstGeom prst="rect">
            <a:avLst/>
          </a:prstGeom>
          <a:noFill/>
        </p:spPr>
        <p:txBody>
          <a:bodyPr wrap="none" rtlCol="0">
            <a:spAutoFit/>
          </a:bodyPr>
          <a:lstStyle/>
          <a:p>
            <a:r>
              <a:rPr lang="es-MX" sz="6600" dirty="0">
                <a:latin typeface="Graphik Regular" panose="020B0503030202060203" pitchFamily="34" charset="0"/>
                <a:cs typeface="Times New Roman" panose="02020603050405020304" pitchFamily="18" charset="0"/>
              </a:rPr>
              <a:t>Conclusiones</a:t>
            </a:r>
          </a:p>
        </p:txBody>
      </p:sp>
      <p:sp>
        <p:nvSpPr>
          <p:cNvPr id="7" name="CuadroTexto 6"/>
          <p:cNvSpPr txBox="1"/>
          <p:nvPr/>
        </p:nvSpPr>
        <p:spPr>
          <a:xfrm>
            <a:off x="16690996" y="34773190"/>
            <a:ext cx="9478813" cy="1107996"/>
          </a:xfrm>
          <a:prstGeom prst="rect">
            <a:avLst/>
          </a:prstGeom>
          <a:noFill/>
        </p:spPr>
        <p:txBody>
          <a:bodyPr wrap="none" rtlCol="0">
            <a:spAutoFit/>
          </a:bodyPr>
          <a:lstStyle/>
          <a:p>
            <a:r>
              <a:rPr lang="es-MX" sz="6600" dirty="0">
                <a:latin typeface="Graphik Regular" panose="020B0503030202060203" pitchFamily="34" charset="0"/>
                <a:cs typeface="Times New Roman" panose="02020603050405020304" pitchFamily="18" charset="0"/>
              </a:rPr>
              <a:t>Futuro de investigación</a:t>
            </a:r>
          </a:p>
        </p:txBody>
      </p:sp>
      <p:sp>
        <p:nvSpPr>
          <p:cNvPr id="8" name="CuadroTexto 7"/>
          <p:cNvSpPr txBox="1"/>
          <p:nvPr/>
        </p:nvSpPr>
        <p:spPr>
          <a:xfrm>
            <a:off x="16690996" y="37505842"/>
            <a:ext cx="4793235" cy="1107996"/>
          </a:xfrm>
          <a:prstGeom prst="rect">
            <a:avLst/>
          </a:prstGeom>
          <a:noFill/>
        </p:spPr>
        <p:txBody>
          <a:bodyPr wrap="none" rtlCol="0">
            <a:spAutoFit/>
          </a:bodyPr>
          <a:lstStyle/>
          <a:p>
            <a:r>
              <a:rPr lang="es-MX" sz="6600" dirty="0">
                <a:latin typeface="Graphik Regular" panose="020B0503030202060203" pitchFamily="34" charset="0"/>
                <a:cs typeface="Times New Roman" panose="02020603050405020304" pitchFamily="18" charset="0"/>
              </a:rPr>
              <a:t>Referencias</a:t>
            </a:r>
          </a:p>
        </p:txBody>
      </p:sp>
      <p:sp>
        <p:nvSpPr>
          <p:cNvPr id="9" name="CuadroTexto 8"/>
          <p:cNvSpPr txBox="1"/>
          <p:nvPr/>
        </p:nvSpPr>
        <p:spPr>
          <a:xfrm>
            <a:off x="691234" y="8759474"/>
            <a:ext cx="15280454" cy="8710077"/>
          </a:xfrm>
          <a:prstGeom prst="rect">
            <a:avLst/>
          </a:prstGeom>
          <a:noFill/>
        </p:spPr>
        <p:txBody>
          <a:bodyPr wrap="square" rtlCol="0">
            <a:spAutoFit/>
          </a:bodyPr>
          <a:lstStyle/>
          <a:p>
            <a:pPr algn="just"/>
            <a:r>
              <a:rPr lang="es-ES" sz="4000" dirty="0">
                <a:solidFill>
                  <a:srgbClr val="000000"/>
                </a:solidFill>
                <a:effectLst/>
              </a:rPr>
              <a:t>En este proyecto se presenta el diseño de una máquina herramienta de Control Numérico Computarizado (CNC) de 5 ejes para el aprendizaje en el manejo y uso de centros de maquinado de 5 ejes. En la actualidad, el </a:t>
            </a:r>
            <a:r>
              <a:rPr lang="es-ES" sz="4000" dirty="0">
                <a:solidFill>
                  <a:srgbClr val="000000"/>
                </a:solidFill>
              </a:rPr>
              <a:t>uso de maquinas CNC en la industria es cada ves más popular,  y el uso de centros de maquinado de 5 ejes se encuentra en crecimiento, por tal razón surge la necesidad en las universidades de formar profesionalmente a sus alumnos con equipos de maquinado de 5 ejes en carreras afines a la industria manufacturera, el inconveniente se encuentra en el costo de estas máquinas a nivel mundial, por tal razón, este proyecto pretende diseñar un prototipo de centro de maquinado de 5 ejes de bajo costo para materiales blandos, con el cual los alumnos podrán hacer prácticas en maquinados de 5 ejes y adquirir los conocimientos y habilidades necesarias para el manejo de máquinas CNC.  </a:t>
            </a:r>
            <a:endParaRPr lang="es-MX" sz="28700" dirty="0">
              <a:latin typeface="Graphik Regular" panose="020B0503030202060203" pitchFamily="34" charset="0"/>
              <a:cs typeface="Times New Roman" panose="02020603050405020304" pitchFamily="18" charset="0"/>
            </a:endParaRPr>
          </a:p>
        </p:txBody>
      </p:sp>
      <p:sp>
        <p:nvSpPr>
          <p:cNvPr id="10" name="CuadroTexto 9"/>
          <p:cNvSpPr txBox="1"/>
          <p:nvPr/>
        </p:nvSpPr>
        <p:spPr>
          <a:xfrm>
            <a:off x="691234" y="18440435"/>
            <a:ext cx="15240540" cy="5632311"/>
          </a:xfrm>
          <a:prstGeom prst="rect">
            <a:avLst/>
          </a:prstGeom>
          <a:noFill/>
        </p:spPr>
        <p:txBody>
          <a:bodyPr wrap="square" rtlCol="0">
            <a:spAutoFit/>
          </a:bodyPr>
          <a:lstStyle/>
          <a:p>
            <a:pPr algn="just"/>
            <a:r>
              <a:rPr lang="es-MX" sz="4000" dirty="0">
                <a:latin typeface="Graphik Regular" panose="020B0503030202060203" pitchFamily="34" charset="0"/>
                <a:cs typeface="Times New Roman" panose="02020603050405020304" pitchFamily="18" charset="0"/>
              </a:rPr>
              <a:t>En la actualidad, en la industria manufacturera requieren de personal capacitado en el manejo de máquina herramientas de control numérico computarizado, y la tendencia de la industria 4.0 en la cual se pretende automatizar completamente el proceso de producción, por tanto en las universidades tienen el compromiso de actualizar sus planes de estudio y con ello los equipos utilizados por la industria, identificando esta necesidad se describe la metodología del diseño mecánico QFD (Quality Fuction Deployment) para un prototipo de un centro de maquinado de 5 ejes.</a:t>
            </a:r>
          </a:p>
        </p:txBody>
      </p:sp>
      <p:sp>
        <p:nvSpPr>
          <p:cNvPr id="11" name="CuadroTexto 10"/>
          <p:cNvSpPr txBox="1"/>
          <p:nvPr/>
        </p:nvSpPr>
        <p:spPr>
          <a:xfrm>
            <a:off x="16688055" y="32919302"/>
            <a:ext cx="15240537" cy="1938992"/>
          </a:xfrm>
          <a:prstGeom prst="rect">
            <a:avLst/>
          </a:prstGeom>
          <a:noFill/>
        </p:spPr>
        <p:txBody>
          <a:bodyPr wrap="square" rtlCol="0">
            <a:spAutoFit/>
          </a:bodyPr>
          <a:lstStyle/>
          <a:p>
            <a:pPr algn="just"/>
            <a:r>
              <a:rPr lang="es-ES" sz="4000" dirty="0">
                <a:latin typeface="Graphik Regular" panose="020B0503030202060203" pitchFamily="34" charset="0"/>
                <a:cs typeface="Times New Roman" panose="02020603050405020304" pitchFamily="18" charset="0"/>
              </a:rPr>
              <a:t>Se realiza el diseño mecánico para obtener una selección de componentes, en la cual se tiene en consideración diferentes opciones y opiniones para la construcción de la maquina CNC de 5 ejes. </a:t>
            </a:r>
            <a:endParaRPr lang="es-MX" sz="4000" dirty="0">
              <a:latin typeface="Graphik Regular" panose="020B0503030202060203" pitchFamily="34" charset="0"/>
              <a:cs typeface="Times New Roman" panose="02020603050405020304" pitchFamily="18" charset="0"/>
            </a:endParaRPr>
          </a:p>
        </p:txBody>
      </p:sp>
      <p:sp>
        <p:nvSpPr>
          <p:cNvPr id="12" name="CuadroTexto 11"/>
          <p:cNvSpPr txBox="1"/>
          <p:nvPr/>
        </p:nvSpPr>
        <p:spPr>
          <a:xfrm>
            <a:off x="16688054" y="35803174"/>
            <a:ext cx="15240536" cy="1938992"/>
          </a:xfrm>
          <a:prstGeom prst="rect">
            <a:avLst/>
          </a:prstGeom>
          <a:noFill/>
        </p:spPr>
        <p:txBody>
          <a:bodyPr wrap="square" rtlCol="0">
            <a:spAutoFit/>
          </a:bodyPr>
          <a:lstStyle/>
          <a:p>
            <a:pPr algn="just"/>
            <a:r>
              <a:rPr lang="es-MX" sz="4000" dirty="0">
                <a:latin typeface="Graphik Regular" panose="020B0503030202060203" pitchFamily="34" charset="0"/>
                <a:cs typeface="Times New Roman" panose="02020603050405020304" pitchFamily="18" charset="0"/>
              </a:rPr>
              <a:t>Construcción de la máquina CNC de 5 ejes para el aprendizaje de maquinados de 5 ejes en diferentes institutos universitarios que tengan carreras a fines de la manufactura.</a:t>
            </a:r>
          </a:p>
        </p:txBody>
      </p:sp>
      <p:sp>
        <p:nvSpPr>
          <p:cNvPr id="13" name="CuadroTexto 12"/>
          <p:cNvSpPr txBox="1"/>
          <p:nvPr/>
        </p:nvSpPr>
        <p:spPr>
          <a:xfrm>
            <a:off x="16637168" y="38555320"/>
            <a:ext cx="14725651" cy="2554545"/>
          </a:xfrm>
          <a:prstGeom prst="rect">
            <a:avLst/>
          </a:prstGeom>
          <a:noFill/>
        </p:spPr>
        <p:txBody>
          <a:bodyPr wrap="square" rtlCol="0">
            <a:spAutoFit/>
          </a:bodyPr>
          <a:lstStyle/>
          <a:p>
            <a:pPr algn="just"/>
            <a:r>
              <a:rPr lang="es-MX" sz="4000" dirty="0">
                <a:latin typeface="Graphik Regular" panose="020B0503030202060203" pitchFamily="34" charset="0"/>
                <a:cs typeface="Times New Roman" panose="02020603050405020304" pitchFamily="18" charset="0"/>
              </a:rPr>
              <a:t>A.A. Tseng, S.P. Kolluri, P. Radhakrishnan, A CNC machining system for education, 1989, Journal of Manufacturing Systems</a:t>
            </a:r>
          </a:p>
          <a:p>
            <a:pPr algn="just"/>
            <a:r>
              <a:rPr lang="es-MX" sz="4000" dirty="0">
                <a:latin typeface="Graphik Regular" panose="020B0503030202060203" pitchFamily="34" charset="0"/>
                <a:cs typeface="Times New Roman" panose="02020603050405020304" pitchFamily="18" charset="0"/>
              </a:rPr>
              <a:t>Kjell B. Zandin, Maynard´s Industrial Engineering Handbook, 5. edition, 2001 ,McGraw-Hill</a:t>
            </a:r>
          </a:p>
        </p:txBody>
      </p:sp>
      <p:sp>
        <p:nvSpPr>
          <p:cNvPr id="14" name="CuadroTexto 13"/>
          <p:cNvSpPr txBox="1"/>
          <p:nvPr/>
        </p:nvSpPr>
        <p:spPr>
          <a:xfrm>
            <a:off x="16688054" y="26593814"/>
            <a:ext cx="15240539" cy="2554545"/>
          </a:xfrm>
          <a:prstGeom prst="rect">
            <a:avLst/>
          </a:prstGeom>
          <a:noFill/>
        </p:spPr>
        <p:txBody>
          <a:bodyPr wrap="square" rtlCol="0">
            <a:spAutoFit/>
          </a:bodyPr>
          <a:lstStyle/>
          <a:p>
            <a:pPr algn="just"/>
            <a:r>
              <a:rPr lang="es-ES" sz="4000" dirty="0">
                <a:latin typeface="Graphik Regular" panose="020B0503030202060203" pitchFamily="34" charset="0"/>
                <a:cs typeface="Times New Roman" panose="02020603050405020304" pitchFamily="18" charset="0"/>
              </a:rPr>
              <a:t>Gracias a las metodologías utilizadas, se logra tomar una decisión justificada </a:t>
            </a:r>
            <a:r>
              <a:rPr lang="es-ES" sz="4000">
                <a:latin typeface="Graphik Regular" panose="020B0503030202060203" pitchFamily="34" charset="0"/>
                <a:cs typeface="Times New Roman" panose="02020603050405020304" pitchFamily="18" charset="0"/>
              </a:rPr>
              <a:t>de qué </a:t>
            </a:r>
            <a:r>
              <a:rPr lang="es-ES" sz="4000" dirty="0">
                <a:latin typeface="Graphik Regular" panose="020B0503030202060203" pitchFamily="34" charset="0"/>
                <a:cs typeface="Times New Roman" panose="02020603050405020304" pitchFamily="18" charset="0"/>
              </a:rPr>
              <a:t>componentes se van a utilizar para la construcción de la máquina CNC de 5 ejes. La lista de los componentes se ve en la tabla 1 y el posible diseño en la figura 5. </a:t>
            </a:r>
            <a:endParaRPr lang="es-MX" sz="4000" dirty="0">
              <a:latin typeface="Graphik Regular" panose="020B0503030202060203" pitchFamily="34" charset="0"/>
              <a:cs typeface="Times New Roman" panose="02020603050405020304" pitchFamily="18" charset="0"/>
            </a:endParaRPr>
          </a:p>
        </p:txBody>
      </p:sp>
      <p:sp>
        <p:nvSpPr>
          <p:cNvPr id="15" name="Marcador de pie de página 4">
            <a:extLst>
              <a:ext uri="{FF2B5EF4-FFF2-40B4-BE49-F238E27FC236}">
                <a16:creationId xmlns:a16="http://schemas.microsoft.com/office/drawing/2014/main" id="{499B8345-4E14-4357-BCC4-2CA60FE34495}"/>
              </a:ext>
            </a:extLst>
          </p:cNvPr>
          <p:cNvSpPr>
            <a:spLocks noGrp="1"/>
          </p:cNvSpPr>
          <p:nvPr/>
        </p:nvSpPr>
        <p:spPr>
          <a:xfrm>
            <a:off x="685260" y="5801945"/>
            <a:ext cx="30652685" cy="2060237"/>
          </a:xfrm>
          <a:prstGeom prst="rect">
            <a:avLst/>
          </a:prstGeom>
        </p:spPr>
        <p:txBody>
          <a:bodyPr vert="horz" lIns="121924" tIns="60962" rIns="121924" bIns="60962" rtlCol="0" anchor="t"/>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15000"/>
              </a:lnSpc>
            </a:pPr>
            <a:r>
              <a:rPr lang="es-ES" sz="3000" dirty="0">
                <a:solidFill>
                  <a:schemeClr val="tx1"/>
                </a:solidFill>
                <a:latin typeface="Graphik Regular" panose="020B0503030202060203" pitchFamily="34" charset="0"/>
                <a:ea typeface="Calibri" panose="020F0502020204030204" pitchFamily="34" charset="0"/>
                <a:cs typeface="Times New Roman" panose="02020603050405020304" pitchFamily="18" charset="0"/>
              </a:rPr>
              <a:t>MANDUJANO SALAZAR, Benjamin, HERNÁNDEZ PÉREZ, Javier, </a:t>
            </a:r>
            <a:r>
              <a:rPr lang="es-MX" sz="3000" dirty="0">
                <a:solidFill>
                  <a:schemeClr val="tx1"/>
                </a:solidFill>
                <a:latin typeface="Graphik Regular" panose="020B0503030202060203" pitchFamily="34" charset="0"/>
                <a:cs typeface="Times New Roman" panose="02020603050405020304" pitchFamily="18" charset="0"/>
              </a:rPr>
              <a:t>BENÍTEZ MORALES</a:t>
            </a:r>
            <a:r>
              <a:rPr lang="es-ES" sz="3000" dirty="0">
                <a:solidFill>
                  <a:schemeClr val="tx1"/>
                </a:solidFill>
                <a:latin typeface="Graphik Regular" panose="020B0503030202060203" pitchFamily="34" charset="0"/>
                <a:ea typeface="Calibri" panose="020F0502020204030204" pitchFamily="34" charset="0"/>
                <a:cs typeface="Times New Roman" panose="02020603050405020304" pitchFamily="18" charset="0"/>
              </a:rPr>
              <a:t>, José Gerardo</a:t>
            </a:r>
          </a:p>
          <a:p>
            <a:pPr algn="just">
              <a:lnSpc>
                <a:spcPct val="115000"/>
              </a:lnSpc>
            </a:pPr>
            <a:r>
              <a:rPr lang="es-MX"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ID 1</a:t>
            </a:r>
            <a:r>
              <a:rPr lang="es-MX" sz="1000" baseline="30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er</a:t>
            </a:r>
            <a:r>
              <a:rPr lang="es-MX"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autor: (ORC ID - </a:t>
            </a:r>
            <a:r>
              <a:rPr lang="es-MX" sz="1000" dirty="0">
                <a:solidFill>
                  <a:schemeClr val="tx1"/>
                </a:solidFill>
                <a:latin typeface="Times New Roman" panose="02020603050405020304" pitchFamily="18" charset="0"/>
                <a:cs typeface="Times New Roman" panose="02020603050405020304" pitchFamily="18" charset="0"/>
              </a:rPr>
              <a:t>0000-0003-3358-4666</a:t>
            </a:r>
            <a:r>
              <a:rPr lang="es-MX"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y CVU 1</a:t>
            </a:r>
            <a:r>
              <a:rPr lang="es-MX" sz="1000" baseline="30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er</a:t>
            </a:r>
            <a:r>
              <a:rPr lang="es-MX"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autor: (Becario-PNPC: 1077735) (No.10 Times New Roman)</a:t>
            </a:r>
            <a:endParaRPr lang="en-GB"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l"/>
            <a:r>
              <a:rPr lang="en-GB" sz="1000" dirty="0">
                <a:solidFill>
                  <a:schemeClr val="tx1"/>
                </a:solidFill>
                <a:latin typeface="Times New Roman" panose="02020603050405020304" pitchFamily="18" charset="0"/>
                <a:cs typeface="Times New Roman" panose="02020603050405020304" pitchFamily="18" charset="0"/>
              </a:rPr>
              <a:t>ID 2do autor: (ORC ID – 0000-0003-0371-4255) y CVU 2do autor: (SNI-CONACYT: 320314)</a:t>
            </a:r>
          </a:p>
          <a:p>
            <a:pPr algn="l"/>
            <a:r>
              <a:rPr lang="en-GB" sz="1000" dirty="0">
                <a:solidFill>
                  <a:schemeClr val="tx1"/>
                </a:solidFill>
                <a:latin typeface="Times New Roman" panose="02020603050405020304" pitchFamily="18" charset="0"/>
                <a:cs typeface="Times New Roman" panose="02020603050405020304" pitchFamily="18" charset="0"/>
              </a:rPr>
              <a:t>ID 3er autor: (ORC ID – 0000-0002-3294-8782 ) y CVU 3er autor: (SNI-CONACYT: 102390)</a:t>
            </a:r>
          </a:p>
          <a:p>
            <a:pPr algn="l"/>
            <a:r>
              <a:rPr lang="es-MX" sz="3000" dirty="0">
                <a:solidFill>
                  <a:schemeClr val="tx1"/>
                </a:solidFill>
                <a:latin typeface="Graphik Regular" panose="020B0503030202060203" pitchFamily="34" charset="0"/>
                <a:ea typeface="Calibri" panose="020F0502020204030204" pitchFamily="34" charset="0"/>
                <a:cs typeface="Times New Roman" panose="02020603050405020304" pitchFamily="18" charset="0"/>
              </a:rPr>
              <a:t>Universidad Politécnica de Pachuca, Maestría en Mecatrónica</a:t>
            </a:r>
          </a:p>
          <a:p>
            <a:pPr algn="l"/>
            <a:r>
              <a:rPr lang="es-MX" sz="3000" dirty="0">
                <a:solidFill>
                  <a:schemeClr val="tx1"/>
                </a:solidFill>
                <a:latin typeface="Graphik Regular" panose="020B0503030202060203" pitchFamily="34" charset="0"/>
                <a:cs typeface="Times New Roman" panose="02020603050405020304" pitchFamily="18" charset="0"/>
              </a:rPr>
              <a:t>benjacmandsal@micorreo.upp.edu.mx</a:t>
            </a:r>
            <a:endParaRPr lang="en-GB" sz="3000" dirty="0">
              <a:solidFill>
                <a:schemeClr val="tx1"/>
              </a:solidFill>
              <a:latin typeface="Graphik Regular" panose="020B0503030202060203" pitchFamily="34" charset="0"/>
              <a:cs typeface="Times New Roman" panose="02020603050405020304" pitchFamily="18" charset="0"/>
            </a:endParaRPr>
          </a:p>
        </p:txBody>
      </p:sp>
      <p:sp>
        <p:nvSpPr>
          <p:cNvPr id="16" name="CuadroTexto 15"/>
          <p:cNvSpPr txBox="1"/>
          <p:nvPr/>
        </p:nvSpPr>
        <p:spPr>
          <a:xfrm>
            <a:off x="771062" y="25337153"/>
            <a:ext cx="15240540" cy="5632311"/>
          </a:xfrm>
          <a:prstGeom prst="rect">
            <a:avLst/>
          </a:prstGeom>
          <a:noFill/>
        </p:spPr>
        <p:txBody>
          <a:bodyPr wrap="square" rtlCol="0">
            <a:spAutoFit/>
          </a:bodyPr>
          <a:lstStyle/>
          <a:p>
            <a:pPr algn="just"/>
            <a:r>
              <a:rPr lang="es-ES" sz="4000" dirty="0">
                <a:latin typeface="Graphik Regular" panose="020B0503030202060203" pitchFamily="34" charset="0"/>
                <a:cs typeface="Times New Roman" panose="02020603050405020304" pitchFamily="18" charset="0"/>
              </a:rPr>
              <a:t>Para el diseño mecánico, como primer etapa se tuvo que identificar una necesidad, en este caso la necesidad se obtiene del área de manufactura. Al tener la necesidad, se procede a pasar a la etapa de diseño, donde se utilizó como método la casa de la calidad (QFD), de esta se obtienen las diferentes traducciones ingenieriles, objetivos y umbrales en base de usuarios que se relacionan al área, dando opiniones, y competencias que se tenga relacionadas al producto para el diseño. Los resultados pueden ser vistos en la Figura 1, donde se presenta la casa de la calidad.</a:t>
            </a:r>
            <a:endParaRPr lang="es-MX" sz="4000" dirty="0">
              <a:latin typeface="Graphik Regular" panose="020B0503030202060203" pitchFamily="34" charset="0"/>
              <a:cs typeface="Times New Roman" panose="02020603050405020304" pitchFamily="18" charset="0"/>
            </a:endParaRPr>
          </a:p>
        </p:txBody>
      </p:sp>
      <p:sp>
        <p:nvSpPr>
          <p:cNvPr id="19" name="CuadroTexto 18"/>
          <p:cNvSpPr txBox="1"/>
          <p:nvPr/>
        </p:nvSpPr>
        <p:spPr>
          <a:xfrm>
            <a:off x="5016323" y="4128281"/>
            <a:ext cx="21153486" cy="1400383"/>
          </a:xfrm>
          <a:prstGeom prst="rect">
            <a:avLst/>
          </a:prstGeom>
          <a:noFill/>
        </p:spPr>
        <p:txBody>
          <a:bodyPr wrap="square" rtlCol="0">
            <a:spAutoFit/>
          </a:bodyPr>
          <a:lstStyle/>
          <a:p>
            <a:pPr algn="ctr"/>
            <a:r>
              <a:rPr lang="es-MX" b="1" dirty="0">
                <a:latin typeface="Graphik Regular" panose="020B0503030202060203" pitchFamily="34" charset="0"/>
                <a:cs typeface="Times New Roman" panose="02020603050405020304" pitchFamily="18" charset="0"/>
              </a:rPr>
              <a:t>Diseño conceptual de máquina CNC de 5 ejes </a:t>
            </a:r>
          </a:p>
        </p:txBody>
      </p:sp>
      <p:pic>
        <p:nvPicPr>
          <p:cNvPr id="21" name="Gráfico 20" descr="Figura 1: QFD&#10;">
            <a:extLst>
              <a:ext uri="{FF2B5EF4-FFF2-40B4-BE49-F238E27FC236}">
                <a16:creationId xmlns:a16="http://schemas.microsoft.com/office/drawing/2014/main" id="{F4741062-9FD7-420D-94E6-EC0AB7602E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5833" y="30667916"/>
            <a:ext cx="11698328" cy="8120382"/>
          </a:xfrm>
          <a:prstGeom prst="rect">
            <a:avLst/>
          </a:prstGeom>
        </p:spPr>
      </p:pic>
      <p:sp>
        <p:nvSpPr>
          <p:cNvPr id="22" name="CuadroTexto 21">
            <a:extLst>
              <a:ext uri="{FF2B5EF4-FFF2-40B4-BE49-F238E27FC236}">
                <a16:creationId xmlns:a16="http://schemas.microsoft.com/office/drawing/2014/main" id="{8E8C97AC-529C-4AAD-9D91-EFEE25D127E8}"/>
              </a:ext>
            </a:extLst>
          </p:cNvPr>
          <p:cNvSpPr txBox="1"/>
          <p:nvPr/>
        </p:nvSpPr>
        <p:spPr>
          <a:xfrm>
            <a:off x="16688056" y="7509082"/>
            <a:ext cx="15240540" cy="3170099"/>
          </a:xfrm>
          <a:prstGeom prst="rect">
            <a:avLst/>
          </a:prstGeom>
          <a:noFill/>
        </p:spPr>
        <p:txBody>
          <a:bodyPr wrap="square" rtlCol="0">
            <a:spAutoFit/>
          </a:bodyPr>
          <a:lstStyle/>
          <a:p>
            <a:pPr algn="just"/>
            <a:r>
              <a:rPr lang="es-ES" sz="4000" dirty="0">
                <a:latin typeface="Graphik Regular" panose="020B0503030202060203" pitchFamily="34" charset="0"/>
                <a:cs typeface="Times New Roman" panose="02020603050405020304" pitchFamily="18" charset="0"/>
              </a:rPr>
              <a:t>También es necesario desarrollar la caja negra donde se describa de manera general su funcionamiento, para después obtener la caja transparente que se muestra en la figura 2, esta para desglosar todas las posibles subfunciones de manera detallada para obtener nuestra tabla morfológica que se muestra en la figura 3.</a:t>
            </a:r>
            <a:endParaRPr lang="es-MX" sz="4000" dirty="0">
              <a:latin typeface="Graphik Regular" panose="020B0503030202060203" pitchFamily="34" charset="0"/>
              <a:cs typeface="Times New Roman" panose="02020603050405020304" pitchFamily="18" charset="0"/>
            </a:endParaRPr>
          </a:p>
        </p:txBody>
      </p:sp>
      <p:sp>
        <p:nvSpPr>
          <p:cNvPr id="23" name="CuadroTexto 22">
            <a:extLst>
              <a:ext uri="{FF2B5EF4-FFF2-40B4-BE49-F238E27FC236}">
                <a16:creationId xmlns:a16="http://schemas.microsoft.com/office/drawing/2014/main" id="{4E233FA5-A973-4753-90B3-971401ECD866}"/>
              </a:ext>
            </a:extLst>
          </p:cNvPr>
          <p:cNvSpPr txBox="1"/>
          <p:nvPr/>
        </p:nvSpPr>
        <p:spPr>
          <a:xfrm>
            <a:off x="6127104" y="38788298"/>
            <a:ext cx="4408714" cy="707886"/>
          </a:xfrm>
          <a:prstGeom prst="rect">
            <a:avLst/>
          </a:prstGeom>
          <a:noFill/>
        </p:spPr>
        <p:txBody>
          <a:bodyPr wrap="square" rtlCol="0">
            <a:spAutoFit/>
          </a:bodyPr>
          <a:lstStyle/>
          <a:p>
            <a:pPr algn="ctr"/>
            <a:r>
              <a:rPr lang="es-MX" sz="4000" dirty="0"/>
              <a:t>Figura 1: QFD</a:t>
            </a:r>
          </a:p>
        </p:txBody>
      </p:sp>
      <p:pic>
        <p:nvPicPr>
          <p:cNvPr id="25" name="Gráfico 24">
            <a:extLst>
              <a:ext uri="{FF2B5EF4-FFF2-40B4-BE49-F238E27FC236}">
                <a16:creationId xmlns:a16="http://schemas.microsoft.com/office/drawing/2014/main" id="{07F4D7DB-4ED9-4846-84F6-CBFDD460C4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66497" y="12123283"/>
            <a:ext cx="7677150" cy="2533650"/>
          </a:xfrm>
          <a:prstGeom prst="rect">
            <a:avLst/>
          </a:prstGeom>
        </p:spPr>
      </p:pic>
      <p:pic>
        <p:nvPicPr>
          <p:cNvPr id="27" name="Gráfico 26">
            <a:extLst>
              <a:ext uri="{FF2B5EF4-FFF2-40B4-BE49-F238E27FC236}">
                <a16:creationId xmlns:a16="http://schemas.microsoft.com/office/drawing/2014/main" id="{45921799-89A0-40A2-AF0E-55FCC40FB3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038457" y="10056429"/>
            <a:ext cx="5350734" cy="6337933"/>
          </a:xfrm>
          <a:prstGeom prst="rect">
            <a:avLst/>
          </a:prstGeom>
        </p:spPr>
      </p:pic>
      <p:sp>
        <p:nvSpPr>
          <p:cNvPr id="28" name="CuadroTexto 27">
            <a:extLst>
              <a:ext uri="{FF2B5EF4-FFF2-40B4-BE49-F238E27FC236}">
                <a16:creationId xmlns:a16="http://schemas.microsoft.com/office/drawing/2014/main" id="{DF773E81-8C28-4962-BDC2-0263E1DDA400}"/>
              </a:ext>
            </a:extLst>
          </p:cNvPr>
          <p:cNvSpPr txBox="1"/>
          <p:nvPr/>
        </p:nvSpPr>
        <p:spPr>
          <a:xfrm>
            <a:off x="18800715" y="14639616"/>
            <a:ext cx="4408714" cy="1323439"/>
          </a:xfrm>
          <a:prstGeom prst="rect">
            <a:avLst/>
          </a:prstGeom>
          <a:noFill/>
        </p:spPr>
        <p:txBody>
          <a:bodyPr wrap="square" rtlCol="0">
            <a:spAutoFit/>
          </a:bodyPr>
          <a:lstStyle/>
          <a:p>
            <a:pPr algn="ctr"/>
            <a:r>
              <a:rPr lang="es-MX" sz="4000" dirty="0"/>
              <a:t>Figura 2: Caja transparente</a:t>
            </a:r>
          </a:p>
        </p:txBody>
      </p:sp>
      <p:sp>
        <p:nvSpPr>
          <p:cNvPr id="29" name="CuadroTexto 28">
            <a:extLst>
              <a:ext uri="{FF2B5EF4-FFF2-40B4-BE49-F238E27FC236}">
                <a16:creationId xmlns:a16="http://schemas.microsoft.com/office/drawing/2014/main" id="{3BAB2D47-B695-46E2-A88C-B018DE7DD9F9}"/>
              </a:ext>
            </a:extLst>
          </p:cNvPr>
          <p:cNvSpPr txBox="1"/>
          <p:nvPr/>
        </p:nvSpPr>
        <p:spPr>
          <a:xfrm>
            <a:off x="25919746" y="16572460"/>
            <a:ext cx="5513354" cy="1323439"/>
          </a:xfrm>
          <a:prstGeom prst="rect">
            <a:avLst/>
          </a:prstGeom>
          <a:noFill/>
        </p:spPr>
        <p:txBody>
          <a:bodyPr wrap="square" rtlCol="0">
            <a:spAutoFit/>
          </a:bodyPr>
          <a:lstStyle/>
          <a:p>
            <a:pPr algn="ctr"/>
            <a:r>
              <a:rPr lang="es-MX" sz="4000" dirty="0"/>
              <a:t>Figura 3: Tabla morfológica</a:t>
            </a:r>
          </a:p>
        </p:txBody>
      </p:sp>
      <p:sp>
        <p:nvSpPr>
          <p:cNvPr id="30" name="CuadroTexto 29">
            <a:extLst>
              <a:ext uri="{FF2B5EF4-FFF2-40B4-BE49-F238E27FC236}">
                <a16:creationId xmlns:a16="http://schemas.microsoft.com/office/drawing/2014/main" id="{7F7CD11F-A40F-4380-8192-1088092B4263}"/>
              </a:ext>
            </a:extLst>
          </p:cNvPr>
          <p:cNvSpPr txBox="1"/>
          <p:nvPr/>
        </p:nvSpPr>
        <p:spPr>
          <a:xfrm>
            <a:off x="16688056" y="17868019"/>
            <a:ext cx="15240540" cy="3785652"/>
          </a:xfrm>
          <a:prstGeom prst="rect">
            <a:avLst/>
          </a:prstGeom>
          <a:noFill/>
        </p:spPr>
        <p:txBody>
          <a:bodyPr wrap="square" rtlCol="0">
            <a:spAutoFit/>
          </a:bodyPr>
          <a:lstStyle/>
          <a:p>
            <a:pPr algn="just"/>
            <a:r>
              <a:rPr lang="es-ES" sz="4000" dirty="0">
                <a:latin typeface="Graphik Regular" panose="020B0503030202060203" pitchFamily="34" charset="0"/>
                <a:cs typeface="Times New Roman" panose="02020603050405020304" pitchFamily="18" charset="0"/>
              </a:rPr>
              <a:t>Para la ultima etapa lo que se precede a hacer a partir de la tabla morfológica,  es hacer las matrices de Pugh, donde se tendrá un DATUM el cual es nuestro concepto ideal, y del otro lado las alternativas, se comparan para saber si existe una mejor idea que nos aporte mejor rendimiento a nuestro equipo, de no ser el caso se elije el DATUM. Un ejemplo de estas matrices se encuentra en la figura 4.</a:t>
            </a:r>
            <a:endParaRPr lang="es-MX" sz="4000" dirty="0">
              <a:latin typeface="Graphik Regular" panose="020B0503030202060203" pitchFamily="34" charset="0"/>
              <a:cs typeface="Times New Roman" panose="02020603050405020304" pitchFamily="18" charset="0"/>
            </a:endParaRPr>
          </a:p>
        </p:txBody>
      </p:sp>
      <p:pic>
        <p:nvPicPr>
          <p:cNvPr id="32" name="Gráfico 31">
            <a:extLst>
              <a:ext uri="{FF2B5EF4-FFF2-40B4-BE49-F238E27FC236}">
                <a16:creationId xmlns:a16="http://schemas.microsoft.com/office/drawing/2014/main" id="{8CFC53DC-1A33-47F2-ACB7-58EE5DC108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706495" y="21609717"/>
            <a:ext cx="6708166" cy="3336195"/>
          </a:xfrm>
          <a:prstGeom prst="rect">
            <a:avLst/>
          </a:prstGeom>
        </p:spPr>
      </p:pic>
      <p:sp>
        <p:nvSpPr>
          <p:cNvPr id="33" name="CuadroTexto 32">
            <a:extLst>
              <a:ext uri="{FF2B5EF4-FFF2-40B4-BE49-F238E27FC236}">
                <a16:creationId xmlns:a16="http://schemas.microsoft.com/office/drawing/2014/main" id="{844BED5F-57C9-41DE-A1FA-70B3AB221610}"/>
              </a:ext>
            </a:extLst>
          </p:cNvPr>
          <p:cNvSpPr txBox="1"/>
          <p:nvPr/>
        </p:nvSpPr>
        <p:spPr>
          <a:xfrm>
            <a:off x="20799013" y="24967187"/>
            <a:ext cx="5863000" cy="707886"/>
          </a:xfrm>
          <a:prstGeom prst="rect">
            <a:avLst/>
          </a:prstGeom>
          <a:noFill/>
        </p:spPr>
        <p:txBody>
          <a:bodyPr wrap="square" rtlCol="0">
            <a:spAutoFit/>
          </a:bodyPr>
          <a:lstStyle/>
          <a:p>
            <a:pPr algn="ctr"/>
            <a:r>
              <a:rPr lang="es-MX" sz="4000" dirty="0"/>
              <a:t>Figura 4: Matrices Pugh</a:t>
            </a:r>
          </a:p>
        </p:txBody>
      </p:sp>
      <p:pic>
        <p:nvPicPr>
          <p:cNvPr id="35" name="Gráfico 34">
            <a:extLst>
              <a:ext uri="{FF2B5EF4-FFF2-40B4-BE49-F238E27FC236}">
                <a16:creationId xmlns:a16="http://schemas.microsoft.com/office/drawing/2014/main" id="{62E7E3AD-BF42-4853-9721-28193AE6EF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022347" y="29200517"/>
            <a:ext cx="6708166" cy="2338026"/>
          </a:xfrm>
          <a:prstGeom prst="rect">
            <a:avLst/>
          </a:prstGeom>
        </p:spPr>
      </p:pic>
      <p:sp>
        <p:nvSpPr>
          <p:cNvPr id="36" name="CuadroTexto 35">
            <a:extLst>
              <a:ext uri="{FF2B5EF4-FFF2-40B4-BE49-F238E27FC236}">
                <a16:creationId xmlns:a16="http://schemas.microsoft.com/office/drawing/2014/main" id="{EEEF20DD-0EBB-4F25-95B6-4D20E0674783}"/>
              </a:ext>
            </a:extLst>
          </p:cNvPr>
          <p:cNvSpPr txBox="1"/>
          <p:nvPr/>
        </p:nvSpPr>
        <p:spPr>
          <a:xfrm>
            <a:off x="17444930" y="31517399"/>
            <a:ext cx="5863000" cy="707886"/>
          </a:xfrm>
          <a:prstGeom prst="rect">
            <a:avLst/>
          </a:prstGeom>
          <a:noFill/>
        </p:spPr>
        <p:txBody>
          <a:bodyPr wrap="square" rtlCol="0">
            <a:spAutoFit/>
          </a:bodyPr>
          <a:lstStyle/>
          <a:p>
            <a:pPr algn="ctr"/>
            <a:r>
              <a:rPr lang="es-MX" sz="4000" dirty="0"/>
              <a:t>Tabla 1: Resultados</a:t>
            </a:r>
          </a:p>
        </p:txBody>
      </p:sp>
      <p:sp>
        <p:nvSpPr>
          <p:cNvPr id="39" name="CuadroTexto 38">
            <a:extLst>
              <a:ext uri="{FF2B5EF4-FFF2-40B4-BE49-F238E27FC236}">
                <a16:creationId xmlns:a16="http://schemas.microsoft.com/office/drawing/2014/main" id="{5EEE5F95-C767-467D-9DB7-52FAFB8C3D09}"/>
              </a:ext>
            </a:extLst>
          </p:cNvPr>
          <p:cNvSpPr txBox="1"/>
          <p:nvPr/>
        </p:nvSpPr>
        <p:spPr>
          <a:xfrm>
            <a:off x="24212349" y="31694325"/>
            <a:ext cx="7125596" cy="707886"/>
          </a:xfrm>
          <a:prstGeom prst="rect">
            <a:avLst/>
          </a:prstGeom>
          <a:noFill/>
        </p:spPr>
        <p:txBody>
          <a:bodyPr wrap="square" rtlCol="0">
            <a:spAutoFit/>
          </a:bodyPr>
          <a:lstStyle/>
          <a:p>
            <a:pPr algn="ctr"/>
            <a:r>
              <a:rPr lang="es-MX" sz="4000" dirty="0"/>
              <a:t>Figura 5: Diseño conceptual</a:t>
            </a:r>
          </a:p>
        </p:txBody>
      </p:sp>
      <p:pic>
        <p:nvPicPr>
          <p:cNvPr id="18" name="Gráfico 17">
            <a:extLst>
              <a:ext uri="{FF2B5EF4-FFF2-40B4-BE49-F238E27FC236}">
                <a16:creationId xmlns:a16="http://schemas.microsoft.com/office/drawing/2014/main" id="{C4893D90-E807-4840-B7FF-ADA46F675BC6}"/>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8373" t="16346" r="21642" b="5707"/>
          <a:stretch/>
        </p:blipFill>
        <p:spPr>
          <a:xfrm>
            <a:off x="24722007" y="29155265"/>
            <a:ext cx="3210754" cy="2528406"/>
          </a:xfrm>
          <a:prstGeom prst="rect">
            <a:avLst/>
          </a:prstGeom>
        </p:spPr>
      </p:pic>
      <p:pic>
        <p:nvPicPr>
          <p:cNvPr id="24" name="Gráfico 23">
            <a:extLst>
              <a:ext uri="{FF2B5EF4-FFF2-40B4-BE49-F238E27FC236}">
                <a16:creationId xmlns:a16="http://schemas.microsoft.com/office/drawing/2014/main" id="{EBABD764-0DE7-4185-8417-5C9A809E19FA}"/>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3692" t="17963" r="16093" b="11530"/>
          <a:stretch/>
        </p:blipFill>
        <p:spPr>
          <a:xfrm>
            <a:off x="27932761" y="29164765"/>
            <a:ext cx="2948090" cy="2440698"/>
          </a:xfrm>
          <a:prstGeom prst="rect">
            <a:avLst/>
          </a:prstGeom>
        </p:spPr>
      </p:pic>
    </p:spTree>
    <p:extLst>
      <p:ext uri="{BB962C8B-B14F-4D97-AF65-F5344CB8AC3E}">
        <p14:creationId xmlns:p14="http://schemas.microsoft.com/office/powerpoint/2010/main" val="29752993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739</TotalTime>
  <Words>820</Words>
  <Application>Microsoft Office PowerPoint</Application>
  <PresentationFormat>Personalizado</PresentationFormat>
  <Paragraphs>30</Paragraphs>
  <Slides>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vt:i4>
      </vt:variant>
    </vt:vector>
  </HeadingPairs>
  <TitlesOfParts>
    <vt:vector size="6" baseType="lpstr">
      <vt:lpstr>Arial</vt:lpstr>
      <vt:lpstr>Calibri</vt:lpstr>
      <vt:lpstr>Graphik Regular</vt:lpstr>
      <vt:lpstr>Times New Roman</vt:lpstr>
      <vt:lpstr>Tema de Office</vt:lpstr>
      <vt:lpstr>Presentación de PowerPoint</vt:lpstr>
    </vt:vector>
  </TitlesOfParts>
  <Company>Universidad Politecnica de Pachuca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Educacion Abierta y a Disatancia</dc:creator>
  <cp:lastModifiedBy>benjamin mandujano</cp:lastModifiedBy>
  <cp:revision>17</cp:revision>
  <dcterms:created xsi:type="dcterms:W3CDTF">2019-07-08T22:04:17Z</dcterms:created>
  <dcterms:modified xsi:type="dcterms:W3CDTF">2021-09-04T23:07:18Z</dcterms:modified>
</cp:coreProperties>
</file>